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958" r:id="rId2"/>
    <p:sldId id="257" r:id="rId3"/>
    <p:sldId id="908" r:id="rId4"/>
    <p:sldId id="1480" r:id="rId5"/>
    <p:sldId id="258" r:id="rId6"/>
    <p:sldId id="1448" r:id="rId7"/>
    <p:sldId id="906" r:id="rId8"/>
    <p:sldId id="963" r:id="rId9"/>
    <p:sldId id="964" r:id="rId10"/>
    <p:sldId id="261" r:id="rId11"/>
    <p:sldId id="962" r:id="rId12"/>
    <p:sldId id="1450" r:id="rId13"/>
    <p:sldId id="1467" r:id="rId14"/>
    <p:sldId id="1471" r:id="rId15"/>
    <p:sldId id="1468" r:id="rId16"/>
    <p:sldId id="1470" r:id="rId17"/>
    <p:sldId id="1469" r:id="rId18"/>
    <p:sldId id="1456" r:id="rId19"/>
    <p:sldId id="1472" r:id="rId20"/>
    <p:sldId id="1473" r:id="rId21"/>
    <p:sldId id="1474" r:id="rId22"/>
    <p:sldId id="1475" r:id="rId23"/>
    <p:sldId id="1476" r:id="rId24"/>
    <p:sldId id="1477" r:id="rId25"/>
    <p:sldId id="1447" r:id="rId26"/>
    <p:sldId id="1463" r:id="rId27"/>
    <p:sldId id="1464" r:id="rId28"/>
    <p:sldId id="1478" r:id="rId29"/>
    <p:sldId id="1479" r:id="rId30"/>
    <p:sldId id="946"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1pPr>
    <a:lvl2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2pPr>
    <a:lvl3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3pPr>
    <a:lvl4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4pPr>
    <a:lvl5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5pPr>
    <a:lvl6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6pPr>
    <a:lvl7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7pPr>
    <a:lvl8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8pPr>
    <a:lvl9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lvl9pPr>
  </p:defaultTextStyle>
  <p:extLst>
    <p:ext uri="{EFAFB233-063F-42B5-8137-9DF3F51BA10A}">
      <p15:sldGuideLst xmlns:p15="http://schemas.microsoft.com/office/powerpoint/2012/main">
        <p15:guide id="1" orient="horz" pos="3345" userDrawn="1">
          <p15:clr>
            <a:srgbClr val="A4A3A4"/>
          </p15:clr>
        </p15:guide>
        <p15:guide id="2" pos="119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3ED"/>
    <a:srgbClr val="E5EAF2"/>
    <a:srgbClr val="50606F"/>
    <a:srgbClr val="F0F4F5"/>
    <a:srgbClr val="424D56"/>
    <a:srgbClr val="45515B"/>
    <a:srgbClr val="414B54"/>
    <a:srgbClr val="4790D5"/>
    <a:srgbClr val="FFFFFF"/>
    <a:srgbClr val="415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21" autoAdjust="0"/>
    <p:restoredTop sz="94270" autoAdjust="0"/>
  </p:normalViewPr>
  <p:slideViewPr>
    <p:cSldViewPr snapToGrid="0" showGuides="1">
      <p:cViewPr varScale="1">
        <p:scale>
          <a:sx n="34" d="100"/>
          <a:sy n="34" d="100"/>
        </p:scale>
        <p:origin x="972" y="90"/>
      </p:cViewPr>
      <p:guideLst>
        <p:guide orient="horz" pos="3345"/>
        <p:guide pos="119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1143000" y="685800"/>
            <a:ext cx="4572000" cy="3429000"/>
          </a:xfrm>
          <a:prstGeom prst="rect">
            <a:avLst/>
          </a:prstGeom>
        </p:spPr>
        <p:txBody>
          <a:bodyPr/>
          <a:lstStyle/>
          <a:p>
            <a:endParaRPr/>
          </a:p>
        </p:txBody>
      </p:sp>
      <p:sp>
        <p:nvSpPr>
          <p:cNvPr id="218" name="Shape 2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panose="02000503000000020004"/>
      </a:defRPr>
    </a:lvl1pPr>
    <a:lvl2pPr indent="228600" defTabSz="457200" latinLnBrk="0">
      <a:lnSpc>
        <a:spcPct val="118000"/>
      </a:lnSpc>
      <a:defRPr sz="2200">
        <a:latin typeface="+mn-lt"/>
        <a:ea typeface="+mn-ea"/>
        <a:cs typeface="+mn-cs"/>
        <a:sym typeface="Helvetica Neue" panose="02000503000000020004"/>
      </a:defRPr>
    </a:lvl2pPr>
    <a:lvl3pPr indent="457200" defTabSz="457200" latinLnBrk="0">
      <a:lnSpc>
        <a:spcPct val="118000"/>
      </a:lnSpc>
      <a:defRPr sz="2200">
        <a:latin typeface="+mn-lt"/>
        <a:ea typeface="+mn-ea"/>
        <a:cs typeface="+mn-cs"/>
        <a:sym typeface="Helvetica Neue" panose="02000503000000020004"/>
      </a:defRPr>
    </a:lvl3pPr>
    <a:lvl4pPr indent="685800" defTabSz="457200" latinLnBrk="0">
      <a:lnSpc>
        <a:spcPct val="118000"/>
      </a:lnSpc>
      <a:defRPr sz="2200">
        <a:latin typeface="+mn-lt"/>
        <a:ea typeface="+mn-ea"/>
        <a:cs typeface="+mn-cs"/>
        <a:sym typeface="Helvetica Neue" panose="02000503000000020004"/>
      </a:defRPr>
    </a:lvl4pPr>
    <a:lvl5pPr indent="914400" defTabSz="457200" latinLnBrk="0">
      <a:lnSpc>
        <a:spcPct val="118000"/>
      </a:lnSpc>
      <a:defRPr sz="2200">
        <a:latin typeface="+mn-lt"/>
        <a:ea typeface="+mn-ea"/>
        <a:cs typeface="+mn-cs"/>
        <a:sym typeface="Helvetica Neue" panose="02000503000000020004"/>
      </a:defRPr>
    </a:lvl5pPr>
    <a:lvl6pPr indent="1143000" defTabSz="457200" latinLnBrk="0">
      <a:lnSpc>
        <a:spcPct val="118000"/>
      </a:lnSpc>
      <a:defRPr sz="2200">
        <a:latin typeface="+mn-lt"/>
        <a:ea typeface="+mn-ea"/>
        <a:cs typeface="+mn-cs"/>
        <a:sym typeface="Helvetica Neue" panose="02000503000000020004"/>
      </a:defRPr>
    </a:lvl6pPr>
    <a:lvl7pPr indent="1371600" defTabSz="457200" latinLnBrk="0">
      <a:lnSpc>
        <a:spcPct val="118000"/>
      </a:lnSpc>
      <a:defRPr sz="2200">
        <a:latin typeface="+mn-lt"/>
        <a:ea typeface="+mn-ea"/>
        <a:cs typeface="+mn-cs"/>
        <a:sym typeface="Helvetica Neue" panose="02000503000000020004"/>
      </a:defRPr>
    </a:lvl7pPr>
    <a:lvl8pPr indent="1600200" defTabSz="457200" latinLnBrk="0">
      <a:lnSpc>
        <a:spcPct val="118000"/>
      </a:lnSpc>
      <a:defRPr sz="2200">
        <a:latin typeface="+mn-lt"/>
        <a:ea typeface="+mn-ea"/>
        <a:cs typeface="+mn-cs"/>
        <a:sym typeface="Helvetica Neue" panose="02000503000000020004"/>
      </a:defRPr>
    </a:lvl8pPr>
    <a:lvl9pPr indent="1828800" defTabSz="457200" latinLnBrk="0">
      <a:lnSpc>
        <a:spcPct val="118000"/>
      </a:lnSpc>
      <a:defRPr sz="2200">
        <a:latin typeface="+mn-lt"/>
        <a:ea typeface="+mn-ea"/>
        <a:cs typeface="+mn-cs"/>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4115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7829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2551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xfrm>
            <a:off x="3048000" y="2244725"/>
            <a:ext cx="18288000" cy="4775200"/>
          </a:xfrm>
          <a:prstGeom prst="rect">
            <a:avLst/>
          </a:prstGeom>
        </p:spPr>
        <p:txBody>
          <a:bodyPr anchor="b">
            <a:normAutofit/>
          </a:bodyPr>
          <a:lstStyle>
            <a:lvl1pPr algn="ctr">
              <a:defRPr sz="6000"/>
            </a:lvl1pPr>
          </a:lstStyle>
          <a:p>
            <a:r>
              <a:t>标题文本</a:t>
            </a:r>
          </a:p>
        </p:txBody>
      </p:sp>
      <p:sp>
        <p:nvSpPr>
          <p:cNvPr id="21" name="正文级别 1…"/>
          <p:cNvSpPr txBox="1">
            <a:spLocks noGrp="1"/>
          </p:cNvSpPr>
          <p:nvPr>
            <p:ph type="body" sz="quarter" idx="1" hasCustomPrompt="1"/>
          </p:nvPr>
        </p:nvSpPr>
        <p:spPr>
          <a:xfrm>
            <a:off x="3048000" y="7204075"/>
            <a:ext cx="18288000" cy="3311525"/>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xfrm>
            <a:off x="1676400" y="730250"/>
            <a:ext cx="21031200" cy="2651125"/>
          </a:xfrm>
          <a:prstGeom prst="rect">
            <a:avLst/>
          </a:prstGeom>
        </p:spPr>
        <p:txBody>
          <a:bodyPr anchor="t">
            <a:normAutofit/>
          </a:bodyPr>
          <a:lstStyle/>
          <a:p>
            <a:r>
              <a:t>标题文本</a:t>
            </a:r>
          </a:p>
        </p:txBody>
      </p:sp>
      <p:sp>
        <p:nvSpPr>
          <p:cNvPr id="102" name="正文级别 1…"/>
          <p:cNvSpPr txBox="1">
            <a:spLocks noGrp="1"/>
          </p:cNvSpPr>
          <p:nvPr>
            <p:ph type="body" idx="1" hasCustomPrompt="1"/>
          </p:nvPr>
        </p:nvSpPr>
        <p:spPr>
          <a:xfrm>
            <a:off x="1676400" y="3651250"/>
            <a:ext cx="21031200" cy="870267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3"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竖排标题与文本">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17449800" y="730250"/>
            <a:ext cx="5257800" cy="11623675"/>
          </a:xfrm>
          <a:prstGeom prst="rect">
            <a:avLst/>
          </a:prstGeom>
        </p:spPr>
        <p:txBody>
          <a:bodyPr anchor="t">
            <a:normAutofit/>
          </a:bodyPr>
          <a:lstStyle/>
          <a:p>
            <a:r>
              <a:t>标题文本</a:t>
            </a:r>
          </a:p>
        </p:txBody>
      </p:sp>
      <p:sp>
        <p:nvSpPr>
          <p:cNvPr id="111" name="正文级别 1…"/>
          <p:cNvSpPr txBox="1">
            <a:spLocks noGrp="1"/>
          </p:cNvSpPr>
          <p:nvPr>
            <p:ph type="body" idx="1" hasCustomPrompt="1"/>
          </p:nvPr>
        </p:nvSpPr>
        <p:spPr>
          <a:xfrm>
            <a:off x="1676400" y="730250"/>
            <a:ext cx="15621000" cy="1162367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12"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标题幻灯片">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xfrm>
            <a:off x="3048000" y="2244725"/>
            <a:ext cx="18288000" cy="4775201"/>
          </a:xfrm>
          <a:prstGeom prst="rect">
            <a:avLst/>
          </a:prstGeom>
        </p:spPr>
        <p:txBody>
          <a:bodyPr anchor="b">
            <a:normAutofit/>
          </a:bodyPr>
          <a:lstStyle>
            <a:lvl1pPr algn="ctr" defTabSz="1828800">
              <a:defRPr sz="12000"/>
            </a:lvl1pPr>
          </a:lstStyle>
          <a:p>
            <a:r>
              <a:t>标题文本</a:t>
            </a:r>
          </a:p>
        </p:txBody>
      </p:sp>
      <p:sp>
        <p:nvSpPr>
          <p:cNvPr id="120" name="正文级别 1…"/>
          <p:cNvSpPr txBox="1">
            <a:spLocks noGrp="1"/>
          </p:cNvSpPr>
          <p:nvPr>
            <p:ph type="body" sz="quarter" idx="1" hasCustomPrompt="1"/>
          </p:nvPr>
        </p:nvSpPr>
        <p:spPr>
          <a:xfrm>
            <a:off x="3048000" y="7204075"/>
            <a:ext cx="18288000" cy="3311525"/>
          </a:xfrm>
          <a:prstGeom prst="rect">
            <a:avLst/>
          </a:prstGeom>
        </p:spPr>
        <p:txBody>
          <a:bodyPr/>
          <a:lstStyle>
            <a:lvl1pPr marL="0" indent="0" algn="ctr" defTabSz="1828800">
              <a:spcBef>
                <a:spcPts val="2000"/>
              </a:spcBef>
              <a:buSzTx/>
              <a:buFontTx/>
              <a:buNone/>
              <a:defRPr sz="4800"/>
            </a:lvl1pPr>
            <a:lvl2pPr marL="0" indent="914400" algn="ctr" defTabSz="1828800">
              <a:spcBef>
                <a:spcPts val="2000"/>
              </a:spcBef>
              <a:buSzTx/>
              <a:buFontTx/>
              <a:buNone/>
              <a:defRPr sz="4800"/>
            </a:lvl2pPr>
            <a:lvl3pPr marL="0" indent="1828800" algn="ctr" defTabSz="1828800">
              <a:spcBef>
                <a:spcPts val="2000"/>
              </a:spcBef>
              <a:buSzTx/>
              <a:buFontTx/>
              <a:buNone/>
              <a:defRPr sz="4800"/>
            </a:lvl3pPr>
            <a:lvl4pPr marL="0" indent="2743200" algn="ctr" defTabSz="1828800">
              <a:spcBef>
                <a:spcPts val="2000"/>
              </a:spcBef>
              <a:buSzTx/>
              <a:buFontTx/>
              <a:buNone/>
              <a:defRPr sz="4800"/>
            </a:lvl4pPr>
            <a:lvl5pPr marL="0" indent="3657600" algn="ctr" defTabSz="1828800">
              <a:spcBef>
                <a:spcPts val="2000"/>
              </a:spcBef>
              <a:buSzTx/>
              <a:buFontTx/>
              <a:buNone/>
              <a:defRPr sz="4800"/>
            </a:lvl5pPr>
          </a:lstStyle>
          <a:p>
            <a:r>
              <a:t>正文级别 1</a:t>
            </a:r>
          </a:p>
          <a:p>
            <a:pPr lvl="1"/>
            <a:r>
              <a:t>正文级别 2</a:t>
            </a:r>
          </a:p>
          <a:p>
            <a:pPr lvl="2"/>
            <a:r>
              <a:t>正文级别 3</a:t>
            </a:r>
          </a:p>
          <a:p>
            <a:pPr lvl="3"/>
            <a:r>
              <a:t>正文级别 4</a:t>
            </a:r>
          </a:p>
          <a:p>
            <a:pPr lvl="4"/>
            <a:r>
              <a:t>正文级别 5</a:t>
            </a:r>
          </a:p>
        </p:txBody>
      </p:sp>
      <p:sp>
        <p:nvSpPr>
          <p:cNvPr id="121"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1676400" y="730251"/>
            <a:ext cx="21031200" cy="2651126"/>
          </a:xfrm>
          <a:prstGeom prst="rect">
            <a:avLst/>
          </a:prstGeom>
        </p:spPr>
        <p:txBody>
          <a:bodyPr>
            <a:normAutofit/>
          </a:bodyPr>
          <a:lstStyle>
            <a:lvl1pPr defTabSz="1828800">
              <a:defRPr sz="8800"/>
            </a:lvl1pPr>
          </a:lstStyle>
          <a:p>
            <a:r>
              <a:t>标题文本</a:t>
            </a:r>
          </a:p>
        </p:txBody>
      </p:sp>
      <p:sp>
        <p:nvSpPr>
          <p:cNvPr id="129" name="正文级别 1…"/>
          <p:cNvSpPr txBox="1">
            <a:spLocks noGrp="1"/>
          </p:cNvSpPr>
          <p:nvPr>
            <p:ph type="body" idx="1" hasCustomPrompt="1"/>
          </p:nvPr>
        </p:nvSpPr>
        <p:spPr>
          <a:xfrm>
            <a:off x="1676400" y="3651250"/>
            <a:ext cx="21031200" cy="8702676"/>
          </a:xfrm>
          <a:prstGeom prst="rect">
            <a:avLst/>
          </a:prstGeom>
        </p:spPr>
        <p:txBody>
          <a:bodyPr/>
          <a:lstStyle>
            <a:lvl1pPr marL="457200" indent="-457200" defTabSz="1828800">
              <a:spcBef>
                <a:spcPts val="2000"/>
              </a:spcBef>
              <a:defRPr sz="5600"/>
            </a:lvl1pPr>
            <a:lvl2pPr marL="1447800" indent="-533400" defTabSz="1828800">
              <a:spcBef>
                <a:spcPts val="2000"/>
              </a:spcBef>
              <a:defRPr sz="5600"/>
            </a:lvl2pPr>
            <a:lvl3pPr marL="2468880" indent="-640080" defTabSz="1828800">
              <a:spcBef>
                <a:spcPts val="2000"/>
              </a:spcBef>
              <a:defRPr sz="5600"/>
            </a:lvl3pPr>
            <a:lvl4pPr marL="3454400" indent="-711200" defTabSz="1828800">
              <a:spcBef>
                <a:spcPts val="2000"/>
              </a:spcBef>
              <a:defRPr sz="5600"/>
            </a:lvl4pPr>
            <a:lvl5pPr marL="4368800" indent="-711200" defTabSz="1828800">
              <a:spcBef>
                <a:spcPts val="2000"/>
              </a:spcBef>
              <a:defRPr sz="5600"/>
            </a:lvl5pPr>
          </a:lstStyle>
          <a:p>
            <a:r>
              <a:t>正文级别 1</a:t>
            </a:r>
          </a:p>
          <a:p>
            <a:pPr lvl="1"/>
            <a:r>
              <a:t>正文级别 2</a:t>
            </a:r>
          </a:p>
          <a:p>
            <a:pPr lvl="2"/>
            <a:r>
              <a:t>正文级别 3</a:t>
            </a:r>
          </a:p>
          <a:p>
            <a:pPr lvl="3"/>
            <a:r>
              <a:t>正文级别 4</a:t>
            </a:r>
          </a:p>
          <a:p>
            <a:pPr lvl="4"/>
            <a:r>
              <a:t>正文级别 5</a:t>
            </a:r>
          </a:p>
        </p:txBody>
      </p:sp>
      <p:sp>
        <p:nvSpPr>
          <p:cNvPr id="130"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节标题">
    <p:spTree>
      <p:nvGrpSpPr>
        <p:cNvPr id="1" name=""/>
        <p:cNvGrpSpPr/>
        <p:nvPr/>
      </p:nvGrpSpPr>
      <p:grpSpPr>
        <a:xfrm>
          <a:off x="0" y="0"/>
          <a:ext cx="0" cy="0"/>
          <a:chOff x="0" y="0"/>
          <a:chExt cx="0" cy="0"/>
        </a:xfrm>
      </p:grpSpPr>
      <p:sp>
        <p:nvSpPr>
          <p:cNvPr id="137" name="标题文本"/>
          <p:cNvSpPr txBox="1">
            <a:spLocks noGrp="1"/>
          </p:cNvSpPr>
          <p:nvPr>
            <p:ph type="title" hasCustomPrompt="1"/>
          </p:nvPr>
        </p:nvSpPr>
        <p:spPr>
          <a:xfrm>
            <a:off x="1663700" y="3419476"/>
            <a:ext cx="21031200" cy="5705475"/>
          </a:xfrm>
          <a:prstGeom prst="rect">
            <a:avLst/>
          </a:prstGeom>
        </p:spPr>
        <p:txBody>
          <a:bodyPr anchor="b">
            <a:normAutofit/>
          </a:bodyPr>
          <a:lstStyle>
            <a:lvl1pPr defTabSz="1828800">
              <a:defRPr sz="12000"/>
            </a:lvl1pPr>
          </a:lstStyle>
          <a:p>
            <a:r>
              <a:t>标题文本</a:t>
            </a:r>
          </a:p>
        </p:txBody>
      </p:sp>
      <p:sp>
        <p:nvSpPr>
          <p:cNvPr id="138" name="正文级别 1…"/>
          <p:cNvSpPr txBox="1">
            <a:spLocks noGrp="1"/>
          </p:cNvSpPr>
          <p:nvPr>
            <p:ph type="body" sz="quarter" idx="1" hasCustomPrompt="1"/>
          </p:nvPr>
        </p:nvSpPr>
        <p:spPr>
          <a:xfrm>
            <a:off x="1663700" y="9178927"/>
            <a:ext cx="21031200" cy="3000375"/>
          </a:xfrm>
          <a:prstGeom prst="rect">
            <a:avLst/>
          </a:prstGeom>
        </p:spPr>
        <p:txBody>
          <a:bodyPr/>
          <a:lstStyle>
            <a:lvl1pPr marL="0" indent="0" defTabSz="1828800">
              <a:spcBef>
                <a:spcPts val="2000"/>
              </a:spcBef>
              <a:buSzTx/>
              <a:buFontTx/>
              <a:buNone/>
              <a:defRPr sz="4800">
                <a:solidFill>
                  <a:srgbClr val="888888"/>
                </a:solidFill>
              </a:defRPr>
            </a:lvl1pPr>
            <a:lvl2pPr marL="0" indent="914400" defTabSz="1828800">
              <a:spcBef>
                <a:spcPts val="2000"/>
              </a:spcBef>
              <a:buSzTx/>
              <a:buFontTx/>
              <a:buNone/>
              <a:defRPr sz="4800">
                <a:solidFill>
                  <a:srgbClr val="888888"/>
                </a:solidFill>
              </a:defRPr>
            </a:lvl2pPr>
            <a:lvl3pPr marL="0" indent="1828800" defTabSz="1828800">
              <a:spcBef>
                <a:spcPts val="2000"/>
              </a:spcBef>
              <a:buSzTx/>
              <a:buFontTx/>
              <a:buNone/>
              <a:defRPr sz="4800">
                <a:solidFill>
                  <a:srgbClr val="888888"/>
                </a:solidFill>
              </a:defRPr>
            </a:lvl3pPr>
            <a:lvl4pPr marL="0" indent="2743200" defTabSz="1828800">
              <a:spcBef>
                <a:spcPts val="2000"/>
              </a:spcBef>
              <a:buSzTx/>
              <a:buFontTx/>
              <a:buNone/>
              <a:defRPr sz="4800">
                <a:solidFill>
                  <a:srgbClr val="888888"/>
                </a:solidFill>
              </a:defRPr>
            </a:lvl4pPr>
            <a:lvl5pPr marL="0" indent="3657600" defTabSz="1828800">
              <a:spcBef>
                <a:spcPts val="2000"/>
              </a:spcBef>
              <a:buSzTx/>
              <a:buFontTx/>
              <a:buNone/>
              <a:defRPr sz="48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39"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两栏内容">
    <p:spTree>
      <p:nvGrpSpPr>
        <p:cNvPr id="1" name=""/>
        <p:cNvGrpSpPr/>
        <p:nvPr/>
      </p:nvGrpSpPr>
      <p:grpSpPr>
        <a:xfrm>
          <a:off x="0" y="0"/>
          <a:ext cx="0" cy="0"/>
          <a:chOff x="0" y="0"/>
          <a:chExt cx="0" cy="0"/>
        </a:xfrm>
      </p:grpSpPr>
      <p:sp>
        <p:nvSpPr>
          <p:cNvPr id="146" name="标题文本"/>
          <p:cNvSpPr txBox="1">
            <a:spLocks noGrp="1"/>
          </p:cNvSpPr>
          <p:nvPr>
            <p:ph type="title" hasCustomPrompt="1"/>
          </p:nvPr>
        </p:nvSpPr>
        <p:spPr>
          <a:xfrm>
            <a:off x="1676400" y="730251"/>
            <a:ext cx="21031200" cy="2651126"/>
          </a:xfrm>
          <a:prstGeom prst="rect">
            <a:avLst/>
          </a:prstGeom>
        </p:spPr>
        <p:txBody>
          <a:bodyPr>
            <a:normAutofit/>
          </a:bodyPr>
          <a:lstStyle>
            <a:lvl1pPr defTabSz="1828800">
              <a:defRPr sz="8800"/>
            </a:lvl1pPr>
          </a:lstStyle>
          <a:p>
            <a:r>
              <a:t>标题文本</a:t>
            </a:r>
          </a:p>
        </p:txBody>
      </p:sp>
      <p:sp>
        <p:nvSpPr>
          <p:cNvPr id="147" name="正文级别 1…"/>
          <p:cNvSpPr txBox="1">
            <a:spLocks noGrp="1"/>
          </p:cNvSpPr>
          <p:nvPr>
            <p:ph type="body" sz="half" idx="1" hasCustomPrompt="1"/>
          </p:nvPr>
        </p:nvSpPr>
        <p:spPr>
          <a:xfrm>
            <a:off x="1676400" y="3651250"/>
            <a:ext cx="10363200" cy="8702676"/>
          </a:xfrm>
          <a:prstGeom prst="rect">
            <a:avLst/>
          </a:prstGeom>
        </p:spPr>
        <p:txBody>
          <a:bodyPr/>
          <a:lstStyle>
            <a:lvl1pPr marL="457200" indent="-457200" defTabSz="1828800">
              <a:spcBef>
                <a:spcPts val="2000"/>
              </a:spcBef>
              <a:defRPr sz="5600"/>
            </a:lvl1pPr>
            <a:lvl2pPr marL="1447800" indent="-533400" defTabSz="1828800">
              <a:spcBef>
                <a:spcPts val="2000"/>
              </a:spcBef>
              <a:defRPr sz="5600"/>
            </a:lvl2pPr>
            <a:lvl3pPr marL="2468880" indent="-640080" defTabSz="1828800">
              <a:spcBef>
                <a:spcPts val="2000"/>
              </a:spcBef>
              <a:defRPr sz="5600"/>
            </a:lvl3pPr>
            <a:lvl4pPr marL="3454400" indent="-711200" defTabSz="1828800">
              <a:spcBef>
                <a:spcPts val="2000"/>
              </a:spcBef>
              <a:defRPr sz="5600"/>
            </a:lvl4pPr>
            <a:lvl5pPr marL="4368800" indent="-711200" defTabSz="1828800">
              <a:spcBef>
                <a:spcPts val="2000"/>
              </a:spcBef>
              <a:defRPr sz="5600"/>
            </a:lvl5pPr>
          </a:lstStyle>
          <a:p>
            <a:r>
              <a:t>正文级别 1</a:t>
            </a:r>
          </a:p>
          <a:p>
            <a:pPr lvl="1"/>
            <a:r>
              <a:t>正文级别 2</a:t>
            </a:r>
          </a:p>
          <a:p>
            <a:pPr lvl="2"/>
            <a:r>
              <a:t>正文级别 3</a:t>
            </a:r>
          </a:p>
          <a:p>
            <a:pPr lvl="3"/>
            <a:r>
              <a:t>正文级别 4</a:t>
            </a:r>
          </a:p>
          <a:p>
            <a:pPr lvl="4"/>
            <a:r>
              <a:t>正文级别 5</a:t>
            </a:r>
          </a:p>
        </p:txBody>
      </p:sp>
      <p:sp>
        <p:nvSpPr>
          <p:cNvPr id="148"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比较">
    <p:spTree>
      <p:nvGrpSpPr>
        <p:cNvPr id="1" name=""/>
        <p:cNvGrpSpPr/>
        <p:nvPr/>
      </p:nvGrpSpPr>
      <p:grpSpPr>
        <a:xfrm>
          <a:off x="0" y="0"/>
          <a:ext cx="0" cy="0"/>
          <a:chOff x="0" y="0"/>
          <a:chExt cx="0" cy="0"/>
        </a:xfrm>
      </p:grpSpPr>
      <p:sp>
        <p:nvSpPr>
          <p:cNvPr id="155" name="标题文本"/>
          <p:cNvSpPr txBox="1">
            <a:spLocks noGrp="1"/>
          </p:cNvSpPr>
          <p:nvPr>
            <p:ph type="title" hasCustomPrompt="1"/>
          </p:nvPr>
        </p:nvSpPr>
        <p:spPr>
          <a:xfrm>
            <a:off x="1679575" y="730251"/>
            <a:ext cx="21031201" cy="2651126"/>
          </a:xfrm>
          <a:prstGeom prst="rect">
            <a:avLst/>
          </a:prstGeom>
        </p:spPr>
        <p:txBody>
          <a:bodyPr>
            <a:normAutofit/>
          </a:bodyPr>
          <a:lstStyle>
            <a:lvl1pPr defTabSz="1828800">
              <a:defRPr sz="8800"/>
            </a:lvl1pPr>
          </a:lstStyle>
          <a:p>
            <a:r>
              <a:t>标题文本</a:t>
            </a:r>
          </a:p>
        </p:txBody>
      </p:sp>
      <p:sp>
        <p:nvSpPr>
          <p:cNvPr id="156" name="正文级别 1…"/>
          <p:cNvSpPr txBox="1">
            <a:spLocks noGrp="1"/>
          </p:cNvSpPr>
          <p:nvPr>
            <p:ph type="body" sz="quarter" idx="1" hasCustomPrompt="1"/>
          </p:nvPr>
        </p:nvSpPr>
        <p:spPr>
          <a:xfrm>
            <a:off x="1679576" y="3362326"/>
            <a:ext cx="10315576" cy="1647825"/>
          </a:xfrm>
          <a:prstGeom prst="rect">
            <a:avLst/>
          </a:prstGeom>
        </p:spPr>
        <p:txBody>
          <a:bodyPr anchor="b"/>
          <a:lstStyle>
            <a:lvl1pPr marL="0" indent="0" defTabSz="1828800">
              <a:spcBef>
                <a:spcPts val="2000"/>
              </a:spcBef>
              <a:buSzTx/>
              <a:buFontTx/>
              <a:buNone/>
              <a:defRPr sz="4800" b="1"/>
            </a:lvl1pPr>
            <a:lvl2pPr marL="0" indent="914400" defTabSz="1828800">
              <a:spcBef>
                <a:spcPts val="2000"/>
              </a:spcBef>
              <a:buSzTx/>
              <a:buFontTx/>
              <a:buNone/>
              <a:defRPr sz="4800" b="1"/>
            </a:lvl2pPr>
            <a:lvl3pPr marL="0" indent="1828800" defTabSz="1828800">
              <a:spcBef>
                <a:spcPts val="2000"/>
              </a:spcBef>
              <a:buSzTx/>
              <a:buFontTx/>
              <a:buNone/>
              <a:defRPr sz="4800" b="1"/>
            </a:lvl3pPr>
            <a:lvl4pPr marL="0" indent="2743200" defTabSz="1828800">
              <a:spcBef>
                <a:spcPts val="2000"/>
              </a:spcBef>
              <a:buSzTx/>
              <a:buFontTx/>
              <a:buNone/>
              <a:defRPr sz="4800" b="1"/>
            </a:lvl4pPr>
            <a:lvl5pPr marL="0" indent="3657600" defTabSz="1828800">
              <a:spcBef>
                <a:spcPts val="2000"/>
              </a:spcBef>
              <a:buSzTx/>
              <a:buFontTx/>
              <a:buNone/>
              <a:defRPr sz="4800" b="1"/>
            </a:lvl5pPr>
          </a:lstStyle>
          <a:p>
            <a:r>
              <a:t>正文级别 1</a:t>
            </a:r>
          </a:p>
          <a:p>
            <a:pPr lvl="1"/>
            <a:r>
              <a:t>正文级别 2</a:t>
            </a:r>
          </a:p>
          <a:p>
            <a:pPr lvl="2"/>
            <a:r>
              <a:t>正文级别 3</a:t>
            </a:r>
          </a:p>
          <a:p>
            <a:pPr lvl="3"/>
            <a:r>
              <a:t>正文级别 4</a:t>
            </a:r>
          </a:p>
          <a:p>
            <a:pPr lvl="4"/>
            <a:r>
              <a:t>正文级别 5</a:t>
            </a:r>
          </a:p>
        </p:txBody>
      </p:sp>
      <p:sp>
        <p:nvSpPr>
          <p:cNvPr id="157" name="文本占位符 4"/>
          <p:cNvSpPr>
            <a:spLocks noGrp="1"/>
          </p:cNvSpPr>
          <p:nvPr>
            <p:ph type="body" sz="quarter" idx="13"/>
          </p:nvPr>
        </p:nvSpPr>
        <p:spPr>
          <a:xfrm>
            <a:off x="12344400" y="3362326"/>
            <a:ext cx="10366376" cy="1647825"/>
          </a:xfrm>
          <a:prstGeom prst="rect">
            <a:avLst/>
          </a:prstGeom>
        </p:spPr>
        <p:txBody>
          <a:bodyPr anchor="b"/>
          <a:lstStyle/>
          <a:p>
            <a:pPr marL="0" indent="0" defTabSz="1828800">
              <a:spcBef>
                <a:spcPts val="2000"/>
              </a:spcBef>
              <a:buSzTx/>
              <a:buFontTx/>
              <a:buNone/>
              <a:defRPr sz="4800" b="1"/>
            </a:pPr>
            <a:endParaRPr/>
          </a:p>
        </p:txBody>
      </p:sp>
      <p:sp>
        <p:nvSpPr>
          <p:cNvPr id="158"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165" name="标题文本"/>
          <p:cNvSpPr txBox="1">
            <a:spLocks noGrp="1"/>
          </p:cNvSpPr>
          <p:nvPr>
            <p:ph type="title" hasCustomPrompt="1"/>
          </p:nvPr>
        </p:nvSpPr>
        <p:spPr>
          <a:xfrm>
            <a:off x="1676400" y="730251"/>
            <a:ext cx="21031200" cy="2651126"/>
          </a:xfrm>
          <a:prstGeom prst="rect">
            <a:avLst/>
          </a:prstGeom>
        </p:spPr>
        <p:txBody>
          <a:bodyPr>
            <a:normAutofit/>
          </a:bodyPr>
          <a:lstStyle>
            <a:lvl1pPr defTabSz="1828800">
              <a:defRPr sz="8800"/>
            </a:lvl1pPr>
          </a:lstStyle>
          <a:p>
            <a:r>
              <a:t>标题文本</a:t>
            </a:r>
          </a:p>
        </p:txBody>
      </p:sp>
      <p:sp>
        <p:nvSpPr>
          <p:cNvPr id="166"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73"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内容与标题">
    <p:spTree>
      <p:nvGrpSpPr>
        <p:cNvPr id="1" name=""/>
        <p:cNvGrpSpPr/>
        <p:nvPr/>
      </p:nvGrpSpPr>
      <p:grpSpPr>
        <a:xfrm>
          <a:off x="0" y="0"/>
          <a:ext cx="0" cy="0"/>
          <a:chOff x="0" y="0"/>
          <a:chExt cx="0" cy="0"/>
        </a:xfrm>
      </p:grpSpPr>
      <p:sp>
        <p:nvSpPr>
          <p:cNvPr id="180" name="标题文本"/>
          <p:cNvSpPr txBox="1">
            <a:spLocks noGrp="1"/>
          </p:cNvSpPr>
          <p:nvPr>
            <p:ph type="title" hasCustomPrompt="1"/>
          </p:nvPr>
        </p:nvSpPr>
        <p:spPr>
          <a:xfrm>
            <a:off x="1679576" y="914400"/>
            <a:ext cx="7864476" cy="3200400"/>
          </a:xfrm>
          <a:prstGeom prst="rect">
            <a:avLst/>
          </a:prstGeom>
        </p:spPr>
        <p:txBody>
          <a:bodyPr anchor="b">
            <a:normAutofit/>
          </a:bodyPr>
          <a:lstStyle>
            <a:lvl1pPr defTabSz="1828800">
              <a:defRPr sz="6400"/>
            </a:lvl1pPr>
          </a:lstStyle>
          <a:p>
            <a:r>
              <a:t>标题文本</a:t>
            </a:r>
          </a:p>
        </p:txBody>
      </p:sp>
      <p:sp>
        <p:nvSpPr>
          <p:cNvPr id="181" name="正文级别 1…"/>
          <p:cNvSpPr txBox="1">
            <a:spLocks noGrp="1"/>
          </p:cNvSpPr>
          <p:nvPr>
            <p:ph type="body" sz="half" idx="1" hasCustomPrompt="1"/>
          </p:nvPr>
        </p:nvSpPr>
        <p:spPr>
          <a:xfrm>
            <a:off x="10366375" y="1974850"/>
            <a:ext cx="12344401" cy="9747251"/>
          </a:xfrm>
          <a:prstGeom prst="rect">
            <a:avLst/>
          </a:prstGeom>
        </p:spPr>
        <p:txBody>
          <a:bodyPr/>
          <a:lstStyle>
            <a:lvl1pPr marL="457200" indent="-457200" defTabSz="1828800">
              <a:spcBef>
                <a:spcPts val="2000"/>
              </a:spcBef>
              <a:defRPr sz="6400"/>
            </a:lvl1pPr>
            <a:lvl2pPr marL="1437005" indent="-522605" defTabSz="1828800">
              <a:spcBef>
                <a:spcPts val="2000"/>
              </a:spcBef>
              <a:defRPr sz="6400"/>
            </a:lvl2pPr>
            <a:lvl3pPr marL="2438400" indent="-609600" defTabSz="1828800">
              <a:spcBef>
                <a:spcPts val="2000"/>
              </a:spcBef>
              <a:defRPr sz="6400"/>
            </a:lvl3pPr>
            <a:lvl4pPr marL="3474720" indent="-731520" defTabSz="1828800">
              <a:spcBef>
                <a:spcPts val="2000"/>
              </a:spcBef>
              <a:defRPr sz="6400"/>
            </a:lvl4pPr>
            <a:lvl5pPr marL="4389120" indent="-731520" defTabSz="1828800">
              <a:spcBef>
                <a:spcPts val="2000"/>
              </a:spcBef>
              <a:defRPr sz="6400"/>
            </a:lvl5pPr>
          </a:lstStyle>
          <a:p>
            <a:r>
              <a:t>正文级别 1</a:t>
            </a:r>
          </a:p>
          <a:p>
            <a:pPr lvl="1"/>
            <a:r>
              <a:t>正文级别 2</a:t>
            </a:r>
          </a:p>
          <a:p>
            <a:pPr lvl="2"/>
            <a:r>
              <a:t>正文级别 3</a:t>
            </a:r>
          </a:p>
          <a:p>
            <a:pPr lvl="3"/>
            <a:r>
              <a:t>正文级别 4</a:t>
            </a:r>
          </a:p>
          <a:p>
            <a:pPr lvl="4"/>
            <a:r>
              <a:t>正文级别 5</a:t>
            </a:r>
          </a:p>
        </p:txBody>
      </p:sp>
      <p:sp>
        <p:nvSpPr>
          <p:cNvPr id="182" name="文本占位符 3"/>
          <p:cNvSpPr>
            <a:spLocks noGrp="1"/>
          </p:cNvSpPr>
          <p:nvPr>
            <p:ph type="body" sz="quarter" idx="13"/>
          </p:nvPr>
        </p:nvSpPr>
        <p:spPr>
          <a:xfrm>
            <a:off x="1679576" y="4114800"/>
            <a:ext cx="7864476" cy="7623176"/>
          </a:xfrm>
          <a:prstGeom prst="rect">
            <a:avLst/>
          </a:prstGeom>
        </p:spPr>
        <p:txBody>
          <a:bodyPr/>
          <a:lstStyle/>
          <a:p>
            <a:pPr marL="0" indent="0" defTabSz="1828800">
              <a:spcBef>
                <a:spcPts val="2000"/>
              </a:spcBef>
              <a:buSzTx/>
              <a:buFontTx/>
              <a:buNone/>
              <a:defRPr sz="3200"/>
            </a:pPr>
            <a:endParaRPr/>
          </a:p>
        </p:txBody>
      </p:sp>
      <p:sp>
        <p:nvSpPr>
          <p:cNvPr id="183"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1676400" y="730250"/>
            <a:ext cx="21031200" cy="2651125"/>
          </a:xfrm>
          <a:prstGeom prst="rect">
            <a:avLst/>
          </a:prstGeom>
        </p:spPr>
        <p:txBody>
          <a:bodyPr anchor="t">
            <a:normAutofit/>
          </a:bodyPr>
          <a:lstStyle/>
          <a:p>
            <a:r>
              <a:t>标题文本</a:t>
            </a:r>
          </a:p>
        </p:txBody>
      </p:sp>
      <p:sp>
        <p:nvSpPr>
          <p:cNvPr id="30" name="正文级别 1…"/>
          <p:cNvSpPr txBox="1">
            <a:spLocks noGrp="1"/>
          </p:cNvSpPr>
          <p:nvPr>
            <p:ph type="body" idx="1" hasCustomPrompt="1"/>
          </p:nvPr>
        </p:nvSpPr>
        <p:spPr>
          <a:xfrm>
            <a:off x="1676400" y="3651250"/>
            <a:ext cx="21031200" cy="870267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图片与标题">
    <p:spTree>
      <p:nvGrpSpPr>
        <p:cNvPr id="1" name=""/>
        <p:cNvGrpSpPr/>
        <p:nvPr/>
      </p:nvGrpSpPr>
      <p:grpSpPr>
        <a:xfrm>
          <a:off x="0" y="0"/>
          <a:ext cx="0" cy="0"/>
          <a:chOff x="0" y="0"/>
          <a:chExt cx="0" cy="0"/>
        </a:xfrm>
      </p:grpSpPr>
      <p:sp>
        <p:nvSpPr>
          <p:cNvPr id="190" name="标题文本"/>
          <p:cNvSpPr txBox="1">
            <a:spLocks noGrp="1"/>
          </p:cNvSpPr>
          <p:nvPr>
            <p:ph type="title" hasCustomPrompt="1"/>
          </p:nvPr>
        </p:nvSpPr>
        <p:spPr>
          <a:xfrm>
            <a:off x="1679576" y="914400"/>
            <a:ext cx="7864476" cy="3200400"/>
          </a:xfrm>
          <a:prstGeom prst="rect">
            <a:avLst/>
          </a:prstGeom>
        </p:spPr>
        <p:txBody>
          <a:bodyPr anchor="b">
            <a:normAutofit/>
          </a:bodyPr>
          <a:lstStyle>
            <a:lvl1pPr defTabSz="1828800">
              <a:defRPr sz="6400"/>
            </a:lvl1pPr>
          </a:lstStyle>
          <a:p>
            <a:r>
              <a:t>标题文本</a:t>
            </a:r>
          </a:p>
        </p:txBody>
      </p:sp>
      <p:sp>
        <p:nvSpPr>
          <p:cNvPr id="191" name="图片占位符 2"/>
          <p:cNvSpPr>
            <a:spLocks noGrp="1"/>
          </p:cNvSpPr>
          <p:nvPr>
            <p:ph type="pic" sz="half" idx="13"/>
          </p:nvPr>
        </p:nvSpPr>
        <p:spPr>
          <a:xfrm>
            <a:off x="10366375" y="1974850"/>
            <a:ext cx="12344401" cy="9747251"/>
          </a:xfrm>
          <a:prstGeom prst="rect">
            <a:avLst/>
          </a:prstGeom>
        </p:spPr>
        <p:txBody>
          <a:bodyPr lIns="91439" rIns="91439">
            <a:noAutofit/>
          </a:bodyPr>
          <a:lstStyle/>
          <a:p>
            <a:endParaRPr/>
          </a:p>
        </p:txBody>
      </p:sp>
      <p:sp>
        <p:nvSpPr>
          <p:cNvPr id="192" name="正文级别 1…"/>
          <p:cNvSpPr txBox="1">
            <a:spLocks noGrp="1"/>
          </p:cNvSpPr>
          <p:nvPr>
            <p:ph type="body" sz="quarter" idx="1" hasCustomPrompt="1"/>
          </p:nvPr>
        </p:nvSpPr>
        <p:spPr>
          <a:xfrm>
            <a:off x="1679576" y="4114800"/>
            <a:ext cx="7864476" cy="7623176"/>
          </a:xfrm>
          <a:prstGeom prst="rect">
            <a:avLst/>
          </a:prstGeom>
        </p:spPr>
        <p:txBody>
          <a:bodyPr/>
          <a:lstStyle>
            <a:lvl1pPr marL="0" indent="0" defTabSz="1828800">
              <a:spcBef>
                <a:spcPts val="2000"/>
              </a:spcBef>
              <a:buSzTx/>
              <a:buFontTx/>
              <a:buNone/>
              <a:defRPr sz="3200"/>
            </a:lvl1pPr>
            <a:lvl2pPr marL="0" indent="914400" defTabSz="1828800">
              <a:spcBef>
                <a:spcPts val="2000"/>
              </a:spcBef>
              <a:buSzTx/>
              <a:buFontTx/>
              <a:buNone/>
              <a:defRPr sz="3200"/>
            </a:lvl2pPr>
            <a:lvl3pPr marL="0" indent="1828800" defTabSz="1828800">
              <a:spcBef>
                <a:spcPts val="2000"/>
              </a:spcBef>
              <a:buSzTx/>
              <a:buFontTx/>
              <a:buNone/>
              <a:defRPr sz="3200"/>
            </a:lvl3pPr>
            <a:lvl4pPr marL="0" indent="2743200" defTabSz="1828800">
              <a:spcBef>
                <a:spcPts val="2000"/>
              </a:spcBef>
              <a:buSzTx/>
              <a:buFontTx/>
              <a:buNone/>
              <a:defRPr sz="3200"/>
            </a:lvl4pPr>
            <a:lvl5pPr marL="0" indent="3657600" defTabSz="1828800">
              <a:spcBef>
                <a:spcPts val="2000"/>
              </a:spcBef>
              <a:buSzTx/>
              <a:buFontTx/>
              <a:buNone/>
              <a:defRPr sz="3200"/>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标题和竖排文字">
    <p:spTree>
      <p:nvGrpSpPr>
        <p:cNvPr id="1" name=""/>
        <p:cNvGrpSpPr/>
        <p:nvPr/>
      </p:nvGrpSpPr>
      <p:grpSpPr>
        <a:xfrm>
          <a:off x="0" y="0"/>
          <a:ext cx="0" cy="0"/>
          <a:chOff x="0" y="0"/>
          <a:chExt cx="0" cy="0"/>
        </a:xfrm>
      </p:grpSpPr>
      <p:sp>
        <p:nvSpPr>
          <p:cNvPr id="200" name="标题文本"/>
          <p:cNvSpPr txBox="1">
            <a:spLocks noGrp="1"/>
          </p:cNvSpPr>
          <p:nvPr>
            <p:ph type="title" hasCustomPrompt="1"/>
          </p:nvPr>
        </p:nvSpPr>
        <p:spPr>
          <a:xfrm>
            <a:off x="1676400" y="730251"/>
            <a:ext cx="21031200" cy="2651126"/>
          </a:xfrm>
          <a:prstGeom prst="rect">
            <a:avLst/>
          </a:prstGeom>
        </p:spPr>
        <p:txBody>
          <a:bodyPr>
            <a:normAutofit/>
          </a:bodyPr>
          <a:lstStyle>
            <a:lvl1pPr defTabSz="1828800">
              <a:defRPr sz="8800"/>
            </a:lvl1pPr>
          </a:lstStyle>
          <a:p>
            <a:r>
              <a:t>标题文本</a:t>
            </a:r>
          </a:p>
        </p:txBody>
      </p:sp>
      <p:sp>
        <p:nvSpPr>
          <p:cNvPr id="201" name="正文级别 1…"/>
          <p:cNvSpPr txBox="1">
            <a:spLocks noGrp="1"/>
          </p:cNvSpPr>
          <p:nvPr>
            <p:ph type="body" idx="1" hasCustomPrompt="1"/>
          </p:nvPr>
        </p:nvSpPr>
        <p:spPr>
          <a:xfrm>
            <a:off x="1676400" y="3651250"/>
            <a:ext cx="21031200" cy="8702676"/>
          </a:xfrm>
          <a:prstGeom prst="rect">
            <a:avLst/>
          </a:prstGeom>
        </p:spPr>
        <p:txBody>
          <a:bodyPr/>
          <a:lstStyle>
            <a:lvl1pPr marL="457200" indent="-457200" defTabSz="1828800">
              <a:spcBef>
                <a:spcPts val="2000"/>
              </a:spcBef>
              <a:defRPr sz="5600"/>
            </a:lvl1pPr>
            <a:lvl2pPr marL="1447800" indent="-533400" defTabSz="1828800">
              <a:spcBef>
                <a:spcPts val="2000"/>
              </a:spcBef>
              <a:defRPr sz="5600"/>
            </a:lvl2pPr>
            <a:lvl3pPr marL="2468880" indent="-640080" defTabSz="1828800">
              <a:spcBef>
                <a:spcPts val="2000"/>
              </a:spcBef>
              <a:defRPr sz="5600"/>
            </a:lvl3pPr>
            <a:lvl4pPr marL="3454400" indent="-711200" defTabSz="1828800">
              <a:spcBef>
                <a:spcPts val="2000"/>
              </a:spcBef>
              <a:defRPr sz="5600"/>
            </a:lvl4pPr>
            <a:lvl5pPr marL="4368800" indent="-711200" defTabSz="1828800">
              <a:spcBef>
                <a:spcPts val="2000"/>
              </a:spcBef>
              <a:defRPr sz="5600"/>
            </a:lvl5pPr>
          </a:lstStyle>
          <a:p>
            <a:r>
              <a:t>正文级别 1</a:t>
            </a:r>
          </a:p>
          <a:p>
            <a:pPr lvl="1"/>
            <a:r>
              <a:t>正文级别 2</a:t>
            </a:r>
          </a:p>
          <a:p>
            <a:pPr lvl="2"/>
            <a:r>
              <a:t>正文级别 3</a:t>
            </a:r>
          </a:p>
          <a:p>
            <a:pPr lvl="3"/>
            <a:r>
              <a:t>正文级别 4</a:t>
            </a:r>
          </a:p>
          <a:p>
            <a:pPr lvl="4"/>
            <a:r>
              <a:t>正文级别 5</a:t>
            </a:r>
          </a:p>
        </p:txBody>
      </p:sp>
      <p:sp>
        <p:nvSpPr>
          <p:cNvPr id="202"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竖排标题与文本">
    <p:spTree>
      <p:nvGrpSpPr>
        <p:cNvPr id="1" name=""/>
        <p:cNvGrpSpPr/>
        <p:nvPr/>
      </p:nvGrpSpPr>
      <p:grpSpPr>
        <a:xfrm>
          <a:off x="0" y="0"/>
          <a:ext cx="0" cy="0"/>
          <a:chOff x="0" y="0"/>
          <a:chExt cx="0" cy="0"/>
        </a:xfrm>
      </p:grpSpPr>
      <p:sp>
        <p:nvSpPr>
          <p:cNvPr id="209" name="标题文本"/>
          <p:cNvSpPr txBox="1">
            <a:spLocks noGrp="1"/>
          </p:cNvSpPr>
          <p:nvPr>
            <p:ph type="title" hasCustomPrompt="1"/>
          </p:nvPr>
        </p:nvSpPr>
        <p:spPr>
          <a:xfrm>
            <a:off x="17449800" y="730250"/>
            <a:ext cx="5257800" cy="11623676"/>
          </a:xfrm>
          <a:prstGeom prst="rect">
            <a:avLst/>
          </a:prstGeom>
        </p:spPr>
        <p:txBody>
          <a:bodyPr>
            <a:normAutofit/>
          </a:bodyPr>
          <a:lstStyle>
            <a:lvl1pPr defTabSz="1828800">
              <a:defRPr sz="8800"/>
            </a:lvl1pPr>
          </a:lstStyle>
          <a:p>
            <a:r>
              <a:t>标题文本</a:t>
            </a:r>
          </a:p>
        </p:txBody>
      </p:sp>
      <p:sp>
        <p:nvSpPr>
          <p:cNvPr id="210" name="正文级别 1…"/>
          <p:cNvSpPr txBox="1">
            <a:spLocks noGrp="1"/>
          </p:cNvSpPr>
          <p:nvPr>
            <p:ph type="body" idx="1" hasCustomPrompt="1"/>
          </p:nvPr>
        </p:nvSpPr>
        <p:spPr>
          <a:xfrm>
            <a:off x="1676400" y="730250"/>
            <a:ext cx="15468600" cy="11623676"/>
          </a:xfrm>
          <a:prstGeom prst="rect">
            <a:avLst/>
          </a:prstGeom>
        </p:spPr>
        <p:txBody>
          <a:bodyPr/>
          <a:lstStyle>
            <a:lvl1pPr marL="457200" indent="-457200" defTabSz="1828800">
              <a:spcBef>
                <a:spcPts val="2000"/>
              </a:spcBef>
              <a:defRPr sz="5600"/>
            </a:lvl1pPr>
            <a:lvl2pPr marL="1447800" indent="-533400" defTabSz="1828800">
              <a:spcBef>
                <a:spcPts val="2000"/>
              </a:spcBef>
              <a:defRPr sz="5600"/>
            </a:lvl2pPr>
            <a:lvl3pPr marL="2468880" indent="-640080" defTabSz="1828800">
              <a:spcBef>
                <a:spcPts val="2000"/>
              </a:spcBef>
              <a:defRPr sz="5600"/>
            </a:lvl3pPr>
            <a:lvl4pPr marL="3454400" indent="-711200" defTabSz="1828800">
              <a:spcBef>
                <a:spcPts val="2000"/>
              </a:spcBef>
              <a:defRPr sz="5600"/>
            </a:lvl4pPr>
            <a:lvl5pPr marL="4368800" indent="-711200" defTabSz="1828800">
              <a:spcBef>
                <a:spcPts val="2000"/>
              </a:spcBef>
              <a:defRPr sz="5600"/>
            </a:lvl5pPr>
          </a:lstStyle>
          <a:p>
            <a:r>
              <a:t>正文级别 1</a:t>
            </a:r>
          </a:p>
          <a:p>
            <a:pPr lvl="1"/>
            <a:r>
              <a:t>正文级别 2</a:t>
            </a:r>
          </a:p>
          <a:p>
            <a:pPr lvl="2"/>
            <a:r>
              <a:t>正文级别 3</a:t>
            </a:r>
          </a:p>
          <a:p>
            <a:pPr lvl="3"/>
            <a:r>
              <a:t>正文级别 4</a:t>
            </a:r>
          </a:p>
          <a:p>
            <a:pPr lvl="4"/>
            <a:r>
              <a:t>正文级别 5</a:t>
            </a:r>
          </a:p>
        </p:txBody>
      </p:sp>
      <p:sp>
        <p:nvSpPr>
          <p:cNvPr id="211" name="幻灯片编号"/>
          <p:cNvSpPr txBox="1">
            <a:spLocks noGrp="1"/>
          </p:cNvSpPr>
          <p:nvPr>
            <p:ph type="sldNum" sz="quarter" idx="2"/>
          </p:nvPr>
        </p:nvSpPr>
        <p:spPr>
          <a:xfrm>
            <a:off x="22240748" y="12822555"/>
            <a:ext cx="466853" cy="510541"/>
          </a:xfrm>
          <a:prstGeom prst="rect">
            <a:avLst/>
          </a:prstGeom>
        </p:spPr>
        <p:txBody>
          <a:bodyPr/>
          <a:lstStyle>
            <a:lvl1pPr>
              <a:defRPr sz="2400"/>
            </a:lvl1p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空">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471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p>
            <a:fld id="{86CB4B4D-7CA3-9044-876B-883B54F8677D}" type="slidenum">
              <a:rPr lang="en-US" altLang="zh-CN" smtClean="0"/>
              <a:t>‹#›</a:t>
            </a:fld>
            <a:endParaRPr lang="en-US" altLang="zh-CN"/>
          </a:p>
        </p:txBody>
      </p:sp>
    </p:spTree>
    <p:extLst>
      <p:ext uri="{BB962C8B-B14F-4D97-AF65-F5344CB8AC3E}">
        <p14:creationId xmlns:p14="http://schemas.microsoft.com/office/powerpoint/2010/main" val="17279232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xfrm>
            <a:off x="1663700" y="3419475"/>
            <a:ext cx="21031200" cy="5705475"/>
          </a:xfrm>
          <a:prstGeom prst="rect">
            <a:avLst/>
          </a:prstGeom>
        </p:spPr>
        <p:txBody>
          <a:bodyPr anchor="b">
            <a:normAutofit/>
          </a:bodyPr>
          <a:lstStyle>
            <a:lvl1pPr>
              <a:defRPr sz="6000"/>
            </a:lvl1pPr>
          </a:lstStyle>
          <a:p>
            <a:r>
              <a:t>标题文本</a:t>
            </a:r>
          </a:p>
        </p:txBody>
      </p:sp>
      <p:sp>
        <p:nvSpPr>
          <p:cNvPr id="39" name="正文级别 1…"/>
          <p:cNvSpPr txBox="1">
            <a:spLocks noGrp="1"/>
          </p:cNvSpPr>
          <p:nvPr>
            <p:ph type="body" sz="quarter" idx="1" hasCustomPrompt="1"/>
          </p:nvPr>
        </p:nvSpPr>
        <p:spPr>
          <a:xfrm>
            <a:off x="1663700" y="9178925"/>
            <a:ext cx="21031200" cy="3000375"/>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1676400" y="730250"/>
            <a:ext cx="21031200" cy="2651125"/>
          </a:xfrm>
          <a:prstGeom prst="rect">
            <a:avLst/>
          </a:prstGeom>
        </p:spPr>
        <p:txBody>
          <a:bodyPr anchor="t">
            <a:normAutofit/>
          </a:bodyPr>
          <a:lstStyle/>
          <a:p>
            <a:r>
              <a:t>标题文本</a:t>
            </a:r>
          </a:p>
        </p:txBody>
      </p:sp>
      <p:sp>
        <p:nvSpPr>
          <p:cNvPr id="48" name="正文级别 1…"/>
          <p:cNvSpPr txBox="1">
            <a:spLocks noGrp="1"/>
          </p:cNvSpPr>
          <p:nvPr>
            <p:ph type="body" sz="half" idx="1" hasCustomPrompt="1"/>
          </p:nvPr>
        </p:nvSpPr>
        <p:spPr>
          <a:xfrm>
            <a:off x="1676400" y="3651250"/>
            <a:ext cx="10439400" cy="870267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9"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xfrm>
            <a:off x="1679575" y="730250"/>
            <a:ext cx="21031200" cy="2651125"/>
          </a:xfrm>
          <a:prstGeom prst="rect">
            <a:avLst/>
          </a:prstGeom>
        </p:spPr>
        <p:txBody>
          <a:bodyPr anchor="t">
            <a:normAutofit/>
          </a:bodyPr>
          <a:lstStyle/>
          <a:p>
            <a:r>
              <a:t>标题文本</a:t>
            </a:r>
          </a:p>
        </p:txBody>
      </p:sp>
      <p:sp>
        <p:nvSpPr>
          <p:cNvPr id="57" name="正文级别 1…"/>
          <p:cNvSpPr txBox="1">
            <a:spLocks noGrp="1"/>
          </p:cNvSpPr>
          <p:nvPr>
            <p:ph type="body" sz="quarter" idx="1" hasCustomPrompt="1"/>
          </p:nvPr>
        </p:nvSpPr>
        <p:spPr>
          <a:xfrm>
            <a:off x="1679575" y="3362325"/>
            <a:ext cx="10315575" cy="1647825"/>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58" name="文本占位符 4"/>
          <p:cNvSpPr>
            <a:spLocks noGrp="1"/>
          </p:cNvSpPr>
          <p:nvPr>
            <p:ph type="body" sz="quarter" idx="13"/>
          </p:nvPr>
        </p:nvSpPr>
        <p:spPr>
          <a:xfrm>
            <a:off x="12344400" y="3362325"/>
            <a:ext cx="10366375" cy="1647825"/>
          </a:xfrm>
          <a:prstGeom prst="rect">
            <a:avLst/>
          </a:prstGeom>
        </p:spPr>
        <p:txBody>
          <a:bodyPr anchor="b"/>
          <a:lstStyle/>
          <a:p>
            <a:pPr marL="0" indent="0">
              <a:buSzTx/>
              <a:buFontTx/>
              <a:buNone/>
              <a:defRPr sz="2400" b="1"/>
            </a:pPr>
            <a:endParaRPr/>
          </a:p>
        </p:txBody>
      </p:sp>
      <p:sp>
        <p:nvSpPr>
          <p:cNvPr id="59"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66" name="标题文本"/>
          <p:cNvSpPr txBox="1">
            <a:spLocks noGrp="1"/>
          </p:cNvSpPr>
          <p:nvPr>
            <p:ph type="title" hasCustomPrompt="1"/>
          </p:nvPr>
        </p:nvSpPr>
        <p:spPr>
          <a:xfrm>
            <a:off x="1676400" y="730250"/>
            <a:ext cx="21031200" cy="2651125"/>
          </a:xfrm>
          <a:prstGeom prst="rect">
            <a:avLst/>
          </a:prstGeom>
        </p:spPr>
        <p:txBody>
          <a:bodyPr anchor="t">
            <a:normAutofit/>
          </a:bodyPr>
          <a:lstStyle/>
          <a:p>
            <a:r>
              <a:t>标题文本</a:t>
            </a:r>
          </a:p>
        </p:txBody>
      </p:sp>
      <p:sp>
        <p:nvSpPr>
          <p:cNvPr id="67"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74"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81" name="标题文本"/>
          <p:cNvSpPr txBox="1">
            <a:spLocks noGrp="1"/>
          </p:cNvSpPr>
          <p:nvPr>
            <p:ph type="title" hasCustomPrompt="1"/>
          </p:nvPr>
        </p:nvSpPr>
        <p:spPr>
          <a:xfrm>
            <a:off x="1679575" y="914400"/>
            <a:ext cx="7864475" cy="3200400"/>
          </a:xfrm>
          <a:prstGeom prst="rect">
            <a:avLst/>
          </a:prstGeom>
        </p:spPr>
        <p:txBody>
          <a:bodyPr anchor="b">
            <a:normAutofit/>
          </a:bodyPr>
          <a:lstStyle>
            <a:lvl1pPr>
              <a:defRPr sz="3200"/>
            </a:lvl1pPr>
          </a:lstStyle>
          <a:p>
            <a:r>
              <a:t>标题文本</a:t>
            </a:r>
          </a:p>
        </p:txBody>
      </p:sp>
      <p:sp>
        <p:nvSpPr>
          <p:cNvPr id="82" name="正文级别 1…"/>
          <p:cNvSpPr txBox="1">
            <a:spLocks noGrp="1"/>
          </p:cNvSpPr>
          <p:nvPr>
            <p:ph type="body" sz="half" idx="1" hasCustomPrompt="1"/>
          </p:nvPr>
        </p:nvSpPr>
        <p:spPr>
          <a:xfrm>
            <a:off x="10366375" y="1974850"/>
            <a:ext cx="12344400" cy="9747250"/>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83" name="文本占位符 3"/>
          <p:cNvSpPr>
            <a:spLocks noGrp="1"/>
          </p:cNvSpPr>
          <p:nvPr>
            <p:ph type="body" sz="quarter" idx="13"/>
          </p:nvPr>
        </p:nvSpPr>
        <p:spPr>
          <a:xfrm>
            <a:off x="1679575" y="4114800"/>
            <a:ext cx="7864475" cy="7623175"/>
          </a:xfrm>
          <a:prstGeom prst="rect">
            <a:avLst/>
          </a:prstGeom>
        </p:spPr>
        <p:txBody>
          <a:bodyPr/>
          <a:lstStyle/>
          <a:p>
            <a:pPr marL="0" indent="0">
              <a:buSzTx/>
              <a:buFontTx/>
              <a:buNone/>
              <a:defRPr sz="1600"/>
            </a:pPr>
            <a:endParaRPr/>
          </a:p>
        </p:txBody>
      </p:sp>
      <p:sp>
        <p:nvSpPr>
          <p:cNvPr id="84"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91" name="标题文本"/>
          <p:cNvSpPr txBox="1">
            <a:spLocks noGrp="1"/>
          </p:cNvSpPr>
          <p:nvPr>
            <p:ph type="title" hasCustomPrompt="1"/>
          </p:nvPr>
        </p:nvSpPr>
        <p:spPr>
          <a:xfrm>
            <a:off x="1679575" y="914400"/>
            <a:ext cx="7864475" cy="3200400"/>
          </a:xfrm>
          <a:prstGeom prst="rect">
            <a:avLst/>
          </a:prstGeom>
        </p:spPr>
        <p:txBody>
          <a:bodyPr anchor="b">
            <a:normAutofit/>
          </a:bodyPr>
          <a:lstStyle>
            <a:lvl1pPr>
              <a:defRPr sz="3200"/>
            </a:lvl1pPr>
          </a:lstStyle>
          <a:p>
            <a:r>
              <a:t>标题文本</a:t>
            </a:r>
          </a:p>
        </p:txBody>
      </p:sp>
      <p:sp>
        <p:nvSpPr>
          <p:cNvPr id="92" name="图片占位符 2"/>
          <p:cNvSpPr>
            <a:spLocks noGrp="1"/>
          </p:cNvSpPr>
          <p:nvPr>
            <p:ph type="pic" sz="half" idx="13"/>
          </p:nvPr>
        </p:nvSpPr>
        <p:spPr>
          <a:xfrm>
            <a:off x="10366375" y="1974850"/>
            <a:ext cx="12344400" cy="9747250"/>
          </a:xfrm>
          <a:prstGeom prst="rect">
            <a:avLst/>
          </a:prstGeom>
        </p:spPr>
        <p:txBody>
          <a:bodyPr lIns="91439" rIns="91439">
            <a:noAutofit/>
          </a:bodyPr>
          <a:lstStyle/>
          <a:p>
            <a:endParaRPr/>
          </a:p>
        </p:txBody>
      </p:sp>
      <p:sp>
        <p:nvSpPr>
          <p:cNvPr id="93" name="正文级别 1…"/>
          <p:cNvSpPr txBox="1">
            <a:spLocks noGrp="1"/>
          </p:cNvSpPr>
          <p:nvPr>
            <p:ph type="body" sz="quarter" idx="1" hasCustomPrompt="1"/>
          </p:nvPr>
        </p:nvSpPr>
        <p:spPr>
          <a:xfrm>
            <a:off x="1679575" y="4114800"/>
            <a:ext cx="7864475" cy="7623175"/>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94" name="幻灯片编号"/>
          <p:cNvSpPr txBox="1">
            <a:spLocks noGrp="1"/>
          </p:cNvSpPr>
          <p:nvPr>
            <p:ph type="sldNum" sz="quarter" idx="2"/>
          </p:nvPr>
        </p:nvSpPr>
        <p:spPr>
          <a:xfrm>
            <a:off x="22422104" y="12930505"/>
            <a:ext cx="285497" cy="29464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线条"/>
          <p:cNvSpPr/>
          <p:nvPr/>
        </p:nvSpPr>
        <p:spPr>
          <a:xfrm flipV="1">
            <a:off x="761999" y="1396631"/>
            <a:ext cx="22860000" cy="370"/>
          </a:xfrm>
          <a:prstGeom prst="line">
            <a:avLst/>
          </a:prstGeom>
          <a:ln w="25400">
            <a:solidFill>
              <a:srgbClr val="E2F2FA"/>
            </a:solidFill>
            <a:miter lim="400000"/>
          </a:ln>
        </p:spPr>
        <p:txBody>
          <a:bodyPr lIns="45719" rIns="45719"/>
          <a:lstStyle/>
          <a:p>
            <a:endParaRPr/>
          </a:p>
        </p:txBody>
      </p:sp>
      <p:sp>
        <p:nvSpPr>
          <p:cNvPr id="4" name="标题文本"/>
          <p:cNvSpPr txBox="1">
            <a:spLocks noGrp="1"/>
          </p:cNvSpPr>
          <p:nvPr>
            <p:ph type="title"/>
          </p:nvPr>
        </p:nvSpPr>
        <p:spPr>
          <a:xfrm>
            <a:off x="1219200" y="184149"/>
            <a:ext cx="21945600" cy="3016252"/>
          </a:xfrm>
          <a:prstGeom prst="rect">
            <a:avLst/>
          </a:prstGeom>
          <a:ln w="12700">
            <a:miter lim="400000"/>
          </a:ln>
        </p:spPr>
        <p:txBody>
          <a:bodyPr lIns="45719" rIns="45719" anchor="ctr"/>
          <a:lstStyle/>
          <a:p>
            <a:r>
              <a:t>标题文本</a:t>
            </a:r>
          </a:p>
        </p:txBody>
      </p:sp>
      <p:sp>
        <p:nvSpPr>
          <p:cNvPr id="5" name="正文级别 1…"/>
          <p:cNvSpPr txBox="1">
            <a:spLocks noGrp="1"/>
          </p:cNvSpPr>
          <p:nvPr>
            <p:ph type="body" idx="1"/>
          </p:nvPr>
        </p:nvSpPr>
        <p:spPr>
          <a:xfrm>
            <a:off x="1219200" y="3200400"/>
            <a:ext cx="21945600" cy="10515600"/>
          </a:xfrm>
          <a:prstGeom prst="rect">
            <a:avLst/>
          </a:prstGeom>
          <a:ln w="12700">
            <a:miter lim="400000"/>
          </a:ln>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6" name="幻灯片编号"/>
          <p:cNvSpPr txBox="1">
            <a:spLocks noGrp="1"/>
          </p:cNvSpPr>
          <p:nvPr>
            <p:ph type="sldNum" sz="quarter" idx="2"/>
          </p:nvPr>
        </p:nvSpPr>
        <p:spPr>
          <a:xfrm>
            <a:off x="11785600" y="12344400"/>
            <a:ext cx="5689600" cy="736601"/>
          </a:xfrm>
          <a:prstGeom prst="rect">
            <a:avLst/>
          </a:prstGeom>
          <a:ln w="12700">
            <a:miter lim="400000"/>
          </a:ln>
        </p:spPr>
        <p:txBody>
          <a:bodyPr wrap="none" lIns="45719" rIns="45719" anchor="ctr">
            <a:spAutoFit/>
          </a:bodyPr>
          <a:lstStyle>
            <a:lvl1pPr algn="r">
              <a:defRPr sz="1200">
                <a:solidFill>
                  <a:srgbClr val="888888"/>
                </a:solidFill>
                <a:latin typeface="Avenir Next Medium"/>
                <a:ea typeface="Avenir Next Medium"/>
                <a:cs typeface="Avenir Next Medium"/>
                <a:sym typeface="Avenir Next Medium"/>
              </a:defRPr>
            </a:lvl1pPr>
          </a:lstStyle>
          <a:p>
            <a:fld id="{86CB4B4D-7CA3-9044-876B-883B54F8677D}" type="slidenum">
              <a:rPr/>
              <a:t>‹#›</a:t>
            </a:fld>
            <a:endParaRPr/>
          </a:p>
        </p:txBody>
      </p:sp>
      <p:sp>
        <p:nvSpPr>
          <p:cNvPr id="7" name="UMS，领跑行业移动应用">
            <a:extLst>
              <a:ext uri="{FF2B5EF4-FFF2-40B4-BE49-F238E27FC236}">
                <a16:creationId xmlns:a16="http://schemas.microsoft.com/office/drawing/2014/main" id="{1EFE6329-D69B-4E34-AF0A-5B736B7A31BC}"/>
              </a:ext>
            </a:extLst>
          </p:cNvPr>
          <p:cNvSpPr txBox="1"/>
          <p:nvPr userDrawn="1"/>
        </p:nvSpPr>
        <p:spPr>
          <a:xfrm>
            <a:off x="692789" y="479952"/>
            <a:ext cx="8049637" cy="677108"/>
          </a:xfrm>
          <a:prstGeom prst="rect">
            <a:avLst/>
          </a:prstGeom>
          <a:ln w="12700">
            <a:miter lim="400000"/>
          </a:ln>
        </p:spPr>
        <p:txBody>
          <a:bodyPr wrap="none" lIns="45719" rIns="45719">
            <a:spAutoFit/>
          </a:bodyPr>
          <a:lstStyle>
            <a:lvl1pPr>
              <a:defRPr sz="3800" b="1">
                <a:solidFill>
                  <a:srgbClr val="50B0DA"/>
                </a:solidFill>
              </a:defRPr>
            </a:lvl1pPr>
          </a:lstStyle>
          <a:p>
            <a:r>
              <a:rPr lang="en-US" altLang="zh-CN" dirty="0" err="1"/>
              <a:t>UMS，Unified</a:t>
            </a:r>
            <a:r>
              <a:rPr lang="en-US" altLang="zh-CN" dirty="0"/>
              <a:t> Management System</a:t>
            </a:r>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1pPr>
      <a:lvl2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2pPr>
      <a:lvl3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3pPr>
      <a:lvl4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4pPr>
      <a:lvl5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5pPr>
      <a:lvl6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6pPr>
      <a:lvl7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7pPr>
      <a:lvl8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8pPr>
      <a:lvl9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a:ea typeface="等线 Light"/>
          <a:cs typeface="等线 Light"/>
          <a:sym typeface="等线 Light"/>
        </a:defRPr>
      </a:lvl9pPr>
    </p:titleStyle>
    <p:bodyStyle>
      <a:lvl1pPr marL="228600" marR="0" indent="-228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1pPr>
      <a:lvl2pPr marL="723900" marR="0" indent="-2667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2pPr>
      <a:lvl3pPr marL="1234440" marR="0" indent="-32004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3pPr>
      <a:lvl4pPr marL="1727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4pPr>
      <a:lvl5pPr marL="21844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5pPr>
      <a:lvl6pPr marL="26416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6pPr>
      <a:lvl7pPr marL="30988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7pPr>
      <a:lvl8pPr marL="35560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8pPr>
      <a:lvl9pPr marL="4013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9pPr>
    </p:bodyStyle>
    <p:otherStyle>
      <a:lvl1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1pPr>
      <a:lvl2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2pPr>
      <a:lvl3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3pPr>
      <a:lvl4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4pPr>
      <a:lvl5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5pPr>
      <a:lvl6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6pPr>
      <a:lvl7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7pPr>
      <a:lvl8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8pPr>
      <a:lvl9pPr marL="0" marR="0" indent="0" algn="r" defTabSz="825500" rtl="0" latinLnBrk="0">
        <a:lnSpc>
          <a:spcPct val="100000"/>
        </a:lnSpc>
        <a:spcBef>
          <a:spcPts val="3400"/>
        </a:spcBef>
        <a:spcAft>
          <a:spcPts val="0"/>
        </a:spcAft>
        <a:buClrTx/>
        <a:buSzTx/>
        <a:buFontTx/>
        <a:buNone/>
        <a:defRPr sz="1200" b="0" i="0" u="none" strike="noStrike" cap="none" spc="0" baseline="0">
          <a:ln>
            <a:noFill/>
          </a:ln>
          <a:solidFill>
            <a:schemeClr val="tx1"/>
          </a:solidFill>
          <a:uFillTx/>
          <a:latin typeface="+mn-lt"/>
          <a:ea typeface="+mn-ea"/>
          <a:cs typeface="+mn-cs"/>
          <a:sym typeface="Avenir Next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0" name="任意多边形 9"/>
          <p:cNvSpPr/>
          <p:nvPr/>
        </p:nvSpPr>
        <p:spPr>
          <a:xfrm>
            <a:off x="0" y="7538223"/>
            <a:ext cx="24384000" cy="6177776"/>
          </a:xfrm>
          <a:custGeom>
            <a:avLst/>
            <a:gdLst>
              <a:gd name="connsiteX0" fmla="*/ 0 w 24384000"/>
              <a:gd name="connsiteY0" fmla="*/ 0 h 6177776"/>
              <a:gd name="connsiteX1" fmla="*/ 96021 w 24384000"/>
              <a:gd name="connsiteY1" fmla="*/ 0 h 6177776"/>
              <a:gd name="connsiteX2" fmla="*/ 248286 w 24384000"/>
              <a:gd name="connsiteY2" fmla="*/ 19691 h 6177776"/>
              <a:gd name="connsiteX3" fmla="*/ 12122307 w 24384000"/>
              <a:gd name="connsiteY3" fmla="*/ 535258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 name="connsiteX0" fmla="*/ 0 w 24384000"/>
              <a:gd name="connsiteY0" fmla="*/ 0 h 6177776"/>
              <a:gd name="connsiteX1" fmla="*/ 96021 w 24384000"/>
              <a:gd name="connsiteY1" fmla="*/ 0 h 6177776"/>
              <a:gd name="connsiteX2" fmla="*/ 248286 w 24384000"/>
              <a:gd name="connsiteY2" fmla="*/ 19691 h 6177776"/>
              <a:gd name="connsiteX3" fmla="*/ 12233819 w 24384000"/>
              <a:gd name="connsiteY3" fmla="*/ 1360448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 name="connsiteX0" fmla="*/ 0 w 24384000"/>
              <a:gd name="connsiteY0" fmla="*/ 0 h 6177776"/>
              <a:gd name="connsiteX1" fmla="*/ 96021 w 24384000"/>
              <a:gd name="connsiteY1" fmla="*/ 0 h 6177776"/>
              <a:gd name="connsiteX2" fmla="*/ 248286 w 24384000"/>
              <a:gd name="connsiteY2" fmla="*/ 19691 h 6177776"/>
              <a:gd name="connsiteX3" fmla="*/ 12300726 w 24384000"/>
              <a:gd name="connsiteY3" fmla="*/ 1739590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6177776">
                <a:moveTo>
                  <a:pt x="0" y="0"/>
                </a:moveTo>
                <a:lnTo>
                  <a:pt x="96021" y="0"/>
                </a:lnTo>
                <a:lnTo>
                  <a:pt x="248286" y="19691"/>
                </a:lnTo>
                <a:cubicBezTo>
                  <a:pt x="2007943" y="235787"/>
                  <a:pt x="6820496" y="1739590"/>
                  <a:pt x="12300726" y="1739590"/>
                </a:cubicBezTo>
                <a:cubicBezTo>
                  <a:pt x="18000167" y="1739590"/>
                  <a:pt x="22690406" y="239929"/>
                  <a:pt x="24315782" y="10260"/>
                </a:cubicBezTo>
                <a:lnTo>
                  <a:pt x="24383566" y="0"/>
                </a:lnTo>
                <a:lnTo>
                  <a:pt x="24384000" y="0"/>
                </a:lnTo>
                <a:lnTo>
                  <a:pt x="24384000" y="6177776"/>
                </a:lnTo>
                <a:lnTo>
                  <a:pt x="0" y="6177776"/>
                </a:lnTo>
                <a:lnTo>
                  <a:pt x="0" y="0"/>
                </a:lnTo>
                <a:close/>
              </a:path>
            </a:pathLst>
          </a:custGeom>
          <a:solidFill>
            <a:srgbClr val="FFFFFF"/>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思源黑体 CN Regular" panose="020B0500000000000000" pitchFamily="34" charset="-122"/>
              <a:ea typeface="思源黑体 CN Regular" panose="020B0500000000000000" pitchFamily="34" charset="-122"/>
              <a:sym typeface="等线"/>
            </a:endParaRPr>
          </a:p>
        </p:txBody>
      </p:sp>
      <p:sp>
        <p:nvSpPr>
          <p:cNvPr id="18" name="USM"/>
          <p:cNvSpPr txBox="1"/>
          <p:nvPr/>
        </p:nvSpPr>
        <p:spPr>
          <a:xfrm>
            <a:off x="10018649" y="1333682"/>
            <a:ext cx="4346701" cy="2400657"/>
          </a:xfrm>
          <a:prstGeom prst="rect">
            <a:avLst/>
          </a:prstGeom>
          <a:ln w="12700">
            <a:miter lim="400000"/>
          </a:ln>
        </p:spPr>
        <p:txBody>
          <a:bodyPr wrap="none" lIns="45719" rIns="45719">
            <a:spAutoFit/>
          </a:bodyPr>
          <a:lstStyle>
            <a:lvl1pPr>
              <a:defRPr sz="15000" b="1">
                <a:solidFill>
                  <a:srgbClr val="FFFFFF"/>
                </a:solidFill>
                <a:latin typeface="微软雅黑" panose="020B0703020204020201" charset="-122"/>
                <a:ea typeface="微软雅黑" panose="020B0703020204020201" charset="-122"/>
                <a:cs typeface="微软雅黑" panose="020B0703020204020201" charset="-122"/>
                <a:sym typeface="微软雅黑" panose="020B0703020204020201" charset="-122"/>
              </a:defRPr>
            </a:lvl1pPr>
          </a:lstStyle>
          <a:p>
            <a:r>
              <a:rPr lang="en-US" dirty="0">
                <a:latin typeface="思源黑体 CN Regular" panose="020B0500000000000000" pitchFamily="34" charset="-122"/>
                <a:ea typeface="思源黑体 CN Regular" panose="020B0500000000000000" pitchFamily="34" charset="-122"/>
              </a:rPr>
              <a:t>UMS</a:t>
            </a:r>
            <a:endParaRPr dirty="0">
              <a:latin typeface="思源黑体 CN Regular" panose="020B0500000000000000" pitchFamily="34" charset="-122"/>
              <a:ea typeface="思源黑体 CN Regular" panose="020B0500000000000000" pitchFamily="34" charset="-122"/>
            </a:endParaRPr>
          </a:p>
        </p:txBody>
      </p:sp>
      <p:sp>
        <p:nvSpPr>
          <p:cNvPr id="19" name="一站式管理你的所有设备"/>
          <p:cNvSpPr txBox="1"/>
          <p:nvPr/>
        </p:nvSpPr>
        <p:spPr>
          <a:xfrm>
            <a:off x="6922900" y="3799771"/>
            <a:ext cx="10593604" cy="1944122"/>
          </a:xfrm>
          <a:prstGeom prst="rect">
            <a:avLst/>
          </a:prstGeom>
          <a:ln w="12700">
            <a:miter lim="400000"/>
          </a:ln>
        </p:spPr>
        <p:txBody>
          <a:bodyPr wrap="none" lIns="45719" rIns="45719">
            <a:spAutoFit/>
          </a:bodyPr>
          <a:lstStyle>
            <a:lvl1pPr>
              <a:defRPr sz="4600">
                <a:solidFill>
                  <a:srgbClr val="FFFFFF"/>
                </a:solidFill>
                <a:latin typeface="微软雅黑" panose="020B0703020204020201" charset="-122"/>
                <a:ea typeface="微软雅黑" panose="020B0703020204020201" charset="-122"/>
                <a:cs typeface="微软雅黑" panose="020B0703020204020201" charset="-122"/>
                <a:sym typeface="微软雅黑" panose="020B0703020204020201" charset="-122"/>
              </a:defRPr>
            </a:lvl1pPr>
          </a:lstStyle>
          <a:p>
            <a:pPr algn="ctr"/>
            <a:r>
              <a:rPr lang="en-US" altLang="zh-CN" dirty="0">
                <a:latin typeface="思源黑体 CN Regular" panose="020B0500000000000000" pitchFamily="34" charset="-122"/>
                <a:ea typeface="思源黑体 CN Regular" panose="020B0500000000000000" pitchFamily="34" charset="-122"/>
              </a:rPr>
              <a:t>Unified Management System</a:t>
            </a:r>
          </a:p>
          <a:p>
            <a:pPr algn="ctr"/>
            <a:r>
              <a:rPr lang="en-US" altLang="zh-CN" dirty="0">
                <a:latin typeface="思源黑体 CN Regular" panose="020B0500000000000000" pitchFamily="34" charset="-122"/>
                <a:ea typeface="思源黑体 CN Regular" panose="020B0500000000000000" pitchFamily="34" charset="-122"/>
              </a:rPr>
              <a:t>All-in-one device management system</a:t>
            </a:r>
          </a:p>
        </p:txBody>
      </p:sp>
      <p:sp>
        <p:nvSpPr>
          <p:cNvPr id="11" name="矩形 10">
            <a:extLst>
              <a:ext uri="{FF2B5EF4-FFF2-40B4-BE49-F238E27FC236}">
                <a16:creationId xmlns:a16="http://schemas.microsoft.com/office/drawing/2014/main" id="{803D77E0-8227-45D1-8E6B-38E3FFF488D4}"/>
              </a:ext>
            </a:extLst>
          </p:cNvPr>
          <p:cNvSpPr/>
          <p:nvPr/>
        </p:nvSpPr>
        <p:spPr>
          <a:xfrm>
            <a:off x="13552342" y="7830800"/>
            <a:ext cx="1658283" cy="578444"/>
          </a:xfrm>
          <a:prstGeom prst="rect">
            <a:avLst/>
          </a:prstGeom>
          <a:solidFill>
            <a:srgbClr val="FFFFFF"/>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pic>
        <p:nvPicPr>
          <p:cNvPr id="7" name="图片 6">
            <a:extLst>
              <a:ext uri="{FF2B5EF4-FFF2-40B4-BE49-F238E27FC236}">
                <a16:creationId xmlns:a16="http://schemas.microsoft.com/office/drawing/2014/main" id="{4DF0AE71-6DD9-43FD-AC67-3A93EF2B7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4899" y="5828472"/>
            <a:ext cx="15467155" cy="7952959"/>
          </a:xfrm>
          <a:prstGeom prst="rect">
            <a:avLst/>
          </a:prstGeom>
        </p:spPr>
      </p:pic>
      <p:pic>
        <p:nvPicPr>
          <p:cNvPr id="9" name="图片 8" descr="社交网站的手机截图&#10;&#10;描述已自动生成">
            <a:extLst>
              <a:ext uri="{FF2B5EF4-FFF2-40B4-BE49-F238E27FC236}">
                <a16:creationId xmlns:a16="http://schemas.microsoft.com/office/drawing/2014/main" id="{2DAB66F5-682B-4A18-86B9-AFA2EC50A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531" y="6308641"/>
            <a:ext cx="11733195" cy="6320305"/>
          </a:xfrm>
          <a:prstGeom prst="rect">
            <a:avLst/>
          </a:prstGeom>
        </p:spPr>
      </p:pic>
      <p:grpSp>
        <p:nvGrpSpPr>
          <p:cNvPr id="12" name="组合 11">
            <a:extLst>
              <a:ext uri="{FF2B5EF4-FFF2-40B4-BE49-F238E27FC236}">
                <a16:creationId xmlns:a16="http://schemas.microsoft.com/office/drawing/2014/main" id="{7074C78A-608C-40A9-8EF2-682ACD57576B}"/>
              </a:ext>
            </a:extLst>
          </p:cNvPr>
          <p:cNvGrpSpPr/>
          <p:nvPr/>
        </p:nvGrpSpPr>
        <p:grpSpPr>
          <a:xfrm>
            <a:off x="15479554" y="7407359"/>
            <a:ext cx="4002500" cy="6302444"/>
            <a:chOff x="14139296" y="6291046"/>
            <a:chExt cx="4951591" cy="7796908"/>
          </a:xfrm>
        </p:grpSpPr>
        <p:pic>
          <p:nvPicPr>
            <p:cNvPr id="13" name="图片 12">
              <a:extLst>
                <a:ext uri="{FF2B5EF4-FFF2-40B4-BE49-F238E27FC236}">
                  <a16:creationId xmlns:a16="http://schemas.microsoft.com/office/drawing/2014/main" id="{A0971AAA-59D1-4B70-BAD4-28484FC4D0A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4139296" y="6291046"/>
              <a:ext cx="4951591" cy="7796908"/>
            </a:xfrm>
            <a:prstGeom prst="rect">
              <a:avLst/>
            </a:prstGeom>
          </p:spPr>
        </p:pic>
        <p:pic>
          <p:nvPicPr>
            <p:cNvPr id="15" name="图片 14">
              <a:extLst>
                <a:ext uri="{FF2B5EF4-FFF2-40B4-BE49-F238E27FC236}">
                  <a16:creationId xmlns:a16="http://schemas.microsoft.com/office/drawing/2014/main" id="{3E244F55-6D10-4E17-A37C-0AC769F1CC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44847" y="7787853"/>
              <a:ext cx="2481474" cy="4962947"/>
            </a:xfrm>
            <a:prstGeom prst="rect">
              <a:avLst/>
            </a:prstGeom>
          </p:spPr>
        </p:pic>
      </p:grpSp>
    </p:spTree>
    <p:extLst>
      <p:ext uri="{BB962C8B-B14F-4D97-AF65-F5344CB8AC3E}">
        <p14:creationId xmlns:p14="http://schemas.microsoft.com/office/powerpoint/2010/main" val="277077631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B8C09D3-F140-4000-9459-B02D4EC9746B}"/>
              </a:ext>
            </a:extLst>
          </p:cNvPr>
          <p:cNvSpPr txBox="1"/>
          <p:nvPr/>
        </p:nvSpPr>
        <p:spPr>
          <a:xfrm>
            <a:off x="2077290" y="2243098"/>
            <a:ext cx="11002686" cy="144655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828800" hangingPunct="1">
              <a:spcBef>
                <a:spcPts val="0"/>
              </a:spcBef>
              <a:defRPr sz="8800" kern="1200">
                <a:solidFill>
                  <a:schemeClr val="tx2">
                    <a:lumMod val="50000"/>
                  </a:schemeClr>
                </a:solidFill>
                <a:latin typeface="微软雅黑" panose="020B0503020204020204" pitchFamily="34" charset="-122"/>
                <a:ea typeface="微软雅黑" panose="020B0503020204020204" pitchFamily="34" charset="-122"/>
                <a:cs typeface="阿里巴巴普惠体 B" panose="00020600040101010101" pitchFamily="18" charset="-122"/>
              </a:defRPr>
            </a:lvl1pPr>
          </a:lstStyle>
          <a:p>
            <a:r>
              <a:rPr lang="en-US" altLang="zh-CN" dirty="0"/>
              <a:t>Our value</a:t>
            </a:r>
            <a:endParaRPr lang="zh-CN" altLang="en-US" dirty="0"/>
          </a:p>
        </p:txBody>
      </p:sp>
      <p:sp>
        <p:nvSpPr>
          <p:cNvPr id="5" name="矩形 4">
            <a:extLst>
              <a:ext uri="{FF2B5EF4-FFF2-40B4-BE49-F238E27FC236}">
                <a16:creationId xmlns:a16="http://schemas.microsoft.com/office/drawing/2014/main" id="{0A08DD39-07FB-42F1-B17C-549A03BF45D5}"/>
              </a:ext>
            </a:extLst>
          </p:cNvPr>
          <p:cNvSpPr/>
          <p:nvPr/>
        </p:nvSpPr>
        <p:spPr>
          <a:xfrm>
            <a:off x="2683736" y="5506086"/>
            <a:ext cx="8784976" cy="2354362"/>
          </a:xfrm>
          <a:prstGeom prst="rect">
            <a:avLst/>
          </a:prstGeom>
        </p:spPr>
        <p:txBody>
          <a:bodyPr wrap="square">
            <a:spAutoFit/>
          </a:bodyPr>
          <a:lstStyle/>
          <a:p>
            <a:pPr>
              <a:lnSpc>
                <a:spcPct val="150000"/>
              </a:lnSpc>
              <a:spcBef>
                <a:spcPts val="0"/>
              </a:spcBef>
            </a:pPr>
            <a:r>
              <a:rPr lang="en-US" altLang="zh-CN" sz="3400" dirty="0">
                <a:solidFill>
                  <a:schemeClr val="tx2">
                    <a:lumMod val="50000"/>
                  </a:schemeClr>
                </a:solidFill>
                <a:latin typeface="微软雅黑" panose="020B0503020204020204" pitchFamily="34" charset="-122"/>
                <a:ea typeface="微软雅黑" panose="020B0503020204020204" pitchFamily="34" charset="-122"/>
              </a:rPr>
              <a:t>Partner Connect</a:t>
            </a:r>
            <a:r>
              <a:rPr lang="zh-CN" altLang="en-US" sz="3400" dirty="0">
                <a:solidFill>
                  <a:schemeClr val="tx2">
                    <a:lumMod val="50000"/>
                  </a:schemeClr>
                </a:solidFill>
                <a:latin typeface="微软雅黑" panose="020B0503020204020204" pitchFamily="34" charset="-122"/>
                <a:ea typeface="微软雅黑" panose="020B0503020204020204" pitchFamily="34" charset="-122"/>
              </a:rPr>
              <a:t>，</a:t>
            </a:r>
            <a:r>
              <a:rPr lang="en-US" altLang="zh-CN" sz="3400" dirty="0">
                <a:solidFill>
                  <a:schemeClr val="tx2">
                    <a:lumMod val="50000"/>
                  </a:schemeClr>
                </a:solidFill>
                <a:latin typeface="微软雅黑" panose="020B0503020204020204" pitchFamily="34" charset="-122"/>
                <a:ea typeface="微软雅黑" panose="020B0503020204020204" pitchFamily="34" charset="-122"/>
              </a:rPr>
              <a:t>obtain most frequently used services, can manage all shop and device under your account.</a:t>
            </a:r>
          </a:p>
        </p:txBody>
      </p:sp>
      <p:sp>
        <p:nvSpPr>
          <p:cNvPr id="6" name="矩形 5">
            <a:extLst>
              <a:ext uri="{FF2B5EF4-FFF2-40B4-BE49-F238E27FC236}">
                <a16:creationId xmlns:a16="http://schemas.microsoft.com/office/drawing/2014/main" id="{9D6428DF-E4B0-41DF-B85B-83266D024102}"/>
              </a:ext>
            </a:extLst>
          </p:cNvPr>
          <p:cNvSpPr/>
          <p:nvPr/>
        </p:nvSpPr>
        <p:spPr>
          <a:xfrm>
            <a:off x="14202112" y="5506086"/>
            <a:ext cx="8352928" cy="2354362"/>
          </a:xfrm>
          <a:prstGeom prst="rect">
            <a:avLst/>
          </a:prstGeom>
        </p:spPr>
        <p:txBody>
          <a:bodyPr wrap="square">
            <a:spAutoFit/>
          </a:bodyPr>
          <a:lstStyle/>
          <a:p>
            <a:pPr>
              <a:lnSpc>
                <a:spcPct val="150000"/>
              </a:lnSpc>
              <a:spcBef>
                <a:spcPts val="0"/>
              </a:spcBef>
            </a:pPr>
            <a:r>
              <a:rPr lang="en-US" altLang="zh-CN" sz="3400" dirty="0">
                <a:solidFill>
                  <a:schemeClr val="tx2">
                    <a:lumMod val="50000"/>
                  </a:schemeClr>
                </a:solidFill>
                <a:latin typeface="微软雅黑" panose="020B0503020204020204" pitchFamily="34" charset="-122"/>
                <a:ea typeface="微软雅黑" panose="020B0503020204020204" pitchFamily="34" charset="-122"/>
              </a:rPr>
              <a:t>The “Partner connect” is on Alibaba cloud sever. Bandwidth, security, accessibility is guaranteed.</a:t>
            </a:r>
          </a:p>
        </p:txBody>
      </p:sp>
      <p:sp>
        <p:nvSpPr>
          <p:cNvPr id="7" name="矩形 6">
            <a:extLst>
              <a:ext uri="{FF2B5EF4-FFF2-40B4-BE49-F238E27FC236}">
                <a16:creationId xmlns:a16="http://schemas.microsoft.com/office/drawing/2014/main" id="{721A4A2C-4D34-4A43-BBFE-A972D4B8CACA}"/>
              </a:ext>
            </a:extLst>
          </p:cNvPr>
          <p:cNvSpPr/>
          <p:nvPr/>
        </p:nvSpPr>
        <p:spPr>
          <a:xfrm>
            <a:off x="14202112" y="9980473"/>
            <a:ext cx="7992964" cy="2354362"/>
          </a:xfrm>
          <a:prstGeom prst="rect">
            <a:avLst/>
          </a:prstGeom>
        </p:spPr>
        <p:txBody>
          <a:bodyPr wrap="square">
            <a:spAutoFit/>
          </a:bodyPr>
          <a:lstStyle/>
          <a:p>
            <a:pPr>
              <a:lnSpc>
                <a:spcPct val="150000"/>
              </a:lnSpc>
              <a:spcBef>
                <a:spcPts val="0"/>
              </a:spcBef>
            </a:pPr>
            <a:r>
              <a:rPr lang="en-US" altLang="zh-CN" sz="3400" dirty="0">
                <a:solidFill>
                  <a:schemeClr val="tx2">
                    <a:lumMod val="50000"/>
                  </a:schemeClr>
                </a:solidFill>
                <a:latin typeface="微软雅黑" panose="020B0503020204020204" pitchFamily="34" charset="-122"/>
                <a:ea typeface="微软雅黑" panose="020B0503020204020204" pitchFamily="34" charset="-122"/>
              </a:rPr>
              <a:t>Real-time data analysis and remote monitor, provide information for decision making,</a:t>
            </a:r>
            <a:endParaRPr lang="zh-CN" altLang="en-US" sz="34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4FC0CB33-DBA1-4952-9630-86500834E7C7}"/>
              </a:ext>
            </a:extLst>
          </p:cNvPr>
          <p:cNvSpPr/>
          <p:nvPr/>
        </p:nvSpPr>
        <p:spPr>
          <a:xfrm>
            <a:off x="2683736" y="9980473"/>
            <a:ext cx="8175625" cy="2354362"/>
          </a:xfrm>
          <a:prstGeom prst="rect">
            <a:avLst/>
          </a:prstGeom>
        </p:spPr>
        <p:txBody>
          <a:bodyPr wrap="square">
            <a:spAutoFit/>
          </a:bodyPr>
          <a:lstStyle/>
          <a:p>
            <a:pPr>
              <a:lnSpc>
                <a:spcPct val="150000"/>
              </a:lnSpc>
              <a:spcBef>
                <a:spcPts val="0"/>
              </a:spcBef>
            </a:pPr>
            <a:r>
              <a:rPr lang="en-US" altLang="zh-CN" sz="3400" dirty="0">
                <a:solidFill>
                  <a:schemeClr val="tx2">
                    <a:lumMod val="50000"/>
                  </a:schemeClr>
                </a:solidFill>
                <a:latin typeface="微软雅黑" panose="020B0503020204020204" pitchFamily="34" charset="-122"/>
                <a:ea typeface="微软雅黑" panose="020B0503020204020204" pitchFamily="34" charset="-122"/>
              </a:rPr>
              <a:t>“Partner Connect” designed with graphic web base user interface, friendly to use.</a:t>
            </a:r>
            <a:endParaRPr lang="zh-CN" altLang="en-US" sz="34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1" name="TextBox 7">
            <a:extLst>
              <a:ext uri="{FF2B5EF4-FFF2-40B4-BE49-F238E27FC236}">
                <a16:creationId xmlns:a16="http://schemas.microsoft.com/office/drawing/2014/main" id="{90A9541B-C325-46B8-A532-EEB511AE0C15}"/>
              </a:ext>
            </a:extLst>
          </p:cNvPr>
          <p:cNvSpPr txBox="1"/>
          <p:nvPr/>
        </p:nvSpPr>
        <p:spPr>
          <a:xfrm>
            <a:off x="2683736" y="4486982"/>
            <a:ext cx="5817262" cy="825419"/>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nSpc>
                <a:spcPct val="150000"/>
              </a:lnSpc>
              <a:spcBef>
                <a:spcPts val="0"/>
              </a:spcBef>
              <a:defRPr sz="34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sz="3600" b="1" dirty="0"/>
              <a:t>All in one, easy access</a:t>
            </a:r>
            <a:endParaRPr lang="zh-CN" altLang="en-US" sz="3600" b="1" dirty="0"/>
          </a:p>
        </p:txBody>
      </p:sp>
      <p:sp>
        <p:nvSpPr>
          <p:cNvPr id="12" name="TextBox 8">
            <a:extLst>
              <a:ext uri="{FF2B5EF4-FFF2-40B4-BE49-F238E27FC236}">
                <a16:creationId xmlns:a16="http://schemas.microsoft.com/office/drawing/2014/main" id="{0BAF0812-1C4D-4DFB-8240-D0B1056FFED7}"/>
              </a:ext>
            </a:extLst>
          </p:cNvPr>
          <p:cNvSpPr txBox="1"/>
          <p:nvPr/>
        </p:nvSpPr>
        <p:spPr>
          <a:xfrm>
            <a:off x="14202112" y="4486019"/>
            <a:ext cx="10447272" cy="825419"/>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nSpc>
                <a:spcPct val="150000"/>
              </a:lnSpc>
              <a:spcBef>
                <a:spcPts val="0"/>
              </a:spcBef>
              <a:defRPr sz="34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sz="3600" b="1" dirty="0"/>
              <a:t>Powered by Alibaba cloud, safe and secure</a:t>
            </a:r>
            <a:endParaRPr lang="zh-CN" altLang="en-US" sz="3600" b="1" dirty="0"/>
          </a:p>
        </p:txBody>
      </p:sp>
      <p:sp>
        <p:nvSpPr>
          <p:cNvPr id="13" name="TextBox 9">
            <a:extLst>
              <a:ext uri="{FF2B5EF4-FFF2-40B4-BE49-F238E27FC236}">
                <a16:creationId xmlns:a16="http://schemas.microsoft.com/office/drawing/2014/main" id="{851FDDCC-1488-49DB-8433-C80DB0D0BE4A}"/>
              </a:ext>
            </a:extLst>
          </p:cNvPr>
          <p:cNvSpPr txBox="1"/>
          <p:nvPr/>
        </p:nvSpPr>
        <p:spPr>
          <a:xfrm>
            <a:off x="2683736" y="8725040"/>
            <a:ext cx="5328592" cy="825419"/>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nSpc>
                <a:spcPct val="150000"/>
              </a:lnSpc>
              <a:spcBef>
                <a:spcPts val="0"/>
              </a:spcBef>
              <a:defRPr sz="34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sz="3600" b="1" dirty="0"/>
              <a:t>As simple as it seems</a:t>
            </a:r>
            <a:endParaRPr lang="zh-CN" altLang="en-US" sz="3600" b="1" dirty="0"/>
          </a:p>
        </p:txBody>
      </p:sp>
      <p:sp>
        <p:nvSpPr>
          <p:cNvPr id="14" name="TextBox 10">
            <a:extLst>
              <a:ext uri="{FF2B5EF4-FFF2-40B4-BE49-F238E27FC236}">
                <a16:creationId xmlns:a16="http://schemas.microsoft.com/office/drawing/2014/main" id="{90965126-02F4-45A6-B053-79916425A256}"/>
              </a:ext>
            </a:extLst>
          </p:cNvPr>
          <p:cNvSpPr txBox="1"/>
          <p:nvPr/>
        </p:nvSpPr>
        <p:spPr>
          <a:xfrm>
            <a:off x="14202112" y="8725040"/>
            <a:ext cx="9606208" cy="825419"/>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nSpc>
                <a:spcPct val="150000"/>
              </a:lnSpc>
              <a:spcBef>
                <a:spcPts val="0"/>
              </a:spcBef>
              <a:defRPr sz="34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sz="3600" b="1" dirty="0"/>
              <a:t>Digital</a:t>
            </a:r>
            <a:r>
              <a:rPr lang="zh-CN" altLang="en-US" sz="3600" b="1" dirty="0"/>
              <a:t> </a:t>
            </a:r>
            <a:r>
              <a:rPr lang="en-US" altLang="zh-CN" sz="3600" b="1" dirty="0"/>
              <a:t>management</a:t>
            </a:r>
            <a:r>
              <a:rPr lang="zh-CN" altLang="en-US" sz="3600" b="1" dirty="0"/>
              <a:t>，</a:t>
            </a:r>
            <a:r>
              <a:rPr lang="en-US" altLang="zh-CN" sz="3600" b="1" dirty="0"/>
              <a:t>visual dashboard</a:t>
            </a:r>
            <a:endParaRPr lang="zh-CN" altLang="en-US" sz="3600" b="1" dirty="0"/>
          </a:p>
        </p:txBody>
      </p:sp>
      <p:pic>
        <p:nvPicPr>
          <p:cNvPr id="15" name="图片 14">
            <a:extLst>
              <a:ext uri="{FF2B5EF4-FFF2-40B4-BE49-F238E27FC236}">
                <a16:creationId xmlns:a16="http://schemas.microsoft.com/office/drawing/2014/main" id="{956F9F0D-A798-4938-9019-16328C769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7476" y="8481392"/>
            <a:ext cx="1905000" cy="1905000"/>
          </a:xfrm>
          <a:prstGeom prst="rect">
            <a:avLst/>
          </a:prstGeom>
        </p:spPr>
      </p:pic>
      <p:pic>
        <p:nvPicPr>
          <p:cNvPr id="3" name="图片 2">
            <a:extLst>
              <a:ext uri="{FF2B5EF4-FFF2-40B4-BE49-F238E27FC236}">
                <a16:creationId xmlns:a16="http://schemas.microsoft.com/office/drawing/2014/main" id="{D86A415F-D59C-495A-8A98-6EA8F97FF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4302980"/>
            <a:ext cx="1569532" cy="1569532"/>
          </a:xfrm>
          <a:prstGeom prst="rect">
            <a:avLst/>
          </a:prstGeom>
        </p:spPr>
      </p:pic>
      <p:pic>
        <p:nvPicPr>
          <p:cNvPr id="16" name="图片 15">
            <a:extLst>
              <a:ext uri="{FF2B5EF4-FFF2-40B4-BE49-F238E27FC236}">
                <a16:creationId xmlns:a16="http://schemas.microsoft.com/office/drawing/2014/main" id="{B32AA7EB-45EA-4B3B-93AD-5B438BF7B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83" y="4539567"/>
            <a:ext cx="1096358" cy="1096358"/>
          </a:xfrm>
          <a:prstGeom prst="rect">
            <a:avLst/>
          </a:prstGeom>
        </p:spPr>
      </p:pic>
      <p:pic>
        <p:nvPicPr>
          <p:cNvPr id="19" name="图片 18">
            <a:extLst>
              <a:ext uri="{FF2B5EF4-FFF2-40B4-BE49-F238E27FC236}">
                <a16:creationId xmlns:a16="http://schemas.microsoft.com/office/drawing/2014/main" id="{CCC86404-822D-4B2C-9BA3-841240068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691" y="8725040"/>
            <a:ext cx="1445941" cy="144594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批量部署"/>
          <p:cNvSpPr txBox="1"/>
          <p:nvPr/>
        </p:nvSpPr>
        <p:spPr>
          <a:xfrm>
            <a:off x="1424117" y="3006830"/>
            <a:ext cx="8427946" cy="954107"/>
          </a:xfrm>
          <a:prstGeom prst="rect">
            <a:avLst/>
          </a:prstGeom>
          <a:ln w="12700">
            <a:miter lim="400000"/>
          </a:ln>
        </p:spPr>
        <p:txBody>
          <a:bodyPr wrap="none" lIns="45719" rIns="45719">
            <a:spAutoFit/>
          </a:bodyPr>
          <a:lstStyle>
            <a:lvl1pPr>
              <a:defRPr sz="5600" b="1">
                <a:solidFill>
                  <a:srgbClr val="3B4952"/>
                </a:solidFill>
              </a:defRPr>
            </a:lvl1pPr>
          </a:lstStyle>
          <a:p>
            <a:r>
              <a:rPr lang="en-US" altLang="zh-CN" dirty="0">
                <a:latin typeface="Times New Roman" panose="02020603050405020304" pitchFamily="18" charset="0"/>
                <a:cs typeface="Times New Roman" panose="02020603050405020304" pitchFamily="18" charset="0"/>
              </a:rPr>
              <a:t>UMS function introduction</a:t>
            </a:r>
          </a:p>
        </p:txBody>
      </p:sp>
      <p:sp>
        <p:nvSpPr>
          <p:cNvPr id="244" name="矩形"/>
          <p:cNvSpPr/>
          <p:nvPr/>
        </p:nvSpPr>
        <p:spPr>
          <a:xfrm>
            <a:off x="1110999" y="3193251"/>
            <a:ext cx="103320" cy="2092369"/>
          </a:xfrm>
          <a:prstGeom prst="rect">
            <a:avLst/>
          </a:prstGeom>
          <a:solidFill>
            <a:srgbClr val="3B4952"/>
          </a:solidFill>
          <a:ln w="12700">
            <a:miter lim="400000"/>
          </a:ln>
        </p:spPr>
        <p:txBody>
          <a:bodyPr lIns="45719" rIns="45719" anchor="ctr"/>
          <a:lstStyle/>
          <a:p>
            <a:pPr>
              <a:defRPr>
                <a:solidFill>
                  <a:srgbClr val="3C4952"/>
                </a:solidFill>
              </a:defRPr>
            </a:pPr>
            <a:endParaRPr>
              <a:latin typeface="Times New Roman" panose="02020603050405020304" pitchFamily="18" charset="0"/>
              <a:cs typeface="Times New Roman" panose="02020603050405020304" pitchFamily="18" charset="0"/>
            </a:endParaRPr>
          </a:p>
        </p:txBody>
      </p:sp>
      <p:sp>
        <p:nvSpPr>
          <p:cNvPr id="246" name="设备开始使用之前，设备管理人员需要将每台设备提前设置成企业所需状态，手动调节费时费力，且容易出错。…"/>
          <p:cNvSpPr txBox="1"/>
          <p:nvPr/>
        </p:nvSpPr>
        <p:spPr>
          <a:xfrm>
            <a:off x="1470261" y="4713217"/>
            <a:ext cx="7435389" cy="3229346"/>
          </a:xfrm>
          <a:prstGeom prst="rect">
            <a:avLst/>
          </a:prstGeom>
          <a:ln w="12700">
            <a:miter lim="400000"/>
          </a:ln>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800">
                <a:solidFill>
                  <a:srgbClr val="535353"/>
                </a:solidFill>
                <a:latin typeface="微软雅黑" panose="020B0703020204020201" charset="-122"/>
                <a:ea typeface="微软雅黑" panose="020B0703020204020201" charset="-122"/>
                <a:cs typeface="微软雅黑" panose="020B0703020204020201" charset="-122"/>
              </a:defRPr>
            </a:lvl1pPr>
          </a:lstStyle>
          <a:p>
            <a:pPr>
              <a:lnSpc>
                <a:spcPct val="130000"/>
              </a:lnSpc>
            </a:pPr>
            <a:r>
              <a:rPr lang="en-US" altLang="en-US" sz="3200" dirty="0">
                <a:latin typeface="Times New Roman" panose="02020603050405020304" pitchFamily="18" charset="0"/>
                <a:cs typeface="Times New Roman" panose="02020603050405020304" pitchFamily="18" charset="0"/>
                <a:sym typeface="+mn-lt"/>
              </a:rPr>
              <a:t>Just moving the mouse, you can comprehensively manage the device from three dimensions of mobile application management, mobile device management and mobile content management.</a:t>
            </a:r>
          </a:p>
        </p:txBody>
      </p:sp>
      <p:sp>
        <p:nvSpPr>
          <p:cNvPr id="8" name="应用市场…">
            <a:extLst>
              <a:ext uri="{FF2B5EF4-FFF2-40B4-BE49-F238E27FC236}">
                <a16:creationId xmlns:a16="http://schemas.microsoft.com/office/drawing/2014/main" id="{5FFBEC68-DB1C-48AA-A953-B4360780EB7C}"/>
              </a:ext>
            </a:extLst>
          </p:cNvPr>
          <p:cNvSpPr txBox="1"/>
          <p:nvPr/>
        </p:nvSpPr>
        <p:spPr>
          <a:xfrm>
            <a:off x="9443844" y="9337122"/>
            <a:ext cx="5267896" cy="2385268"/>
          </a:xfrm>
          <a:prstGeom prst="rect">
            <a:avLst/>
          </a:prstGeom>
          <a:noFill/>
          <a:ln w="12700" cap="flat">
            <a:noFill/>
            <a:miter lim="400000"/>
          </a:ln>
          <a:effec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4000" b="1">
                <a:solidFill>
                  <a:schemeClr val="accent2"/>
                </a:solidFill>
                <a:latin typeface="思源黑体 CN Regular" panose="020B0500000000000000" pitchFamily="34" charset="-122"/>
                <a:ea typeface="思源黑体 CN Regular" panose="020B0500000000000000" pitchFamily="34" charset="-122"/>
                <a:cs typeface="微软雅黑" panose="020B0703020204020201" charset="-122"/>
              </a:defRPr>
            </a:lvl1pPr>
          </a:lstStyle>
          <a:p>
            <a:pPr algn="ctr"/>
            <a:r>
              <a:rPr lang="en-US" altLang="zh-CN" dirty="0">
                <a:latin typeface="Times New Roman" panose="02020603050405020304" pitchFamily="18" charset="0"/>
                <a:cs typeface="Times New Roman" panose="02020603050405020304" pitchFamily="18" charset="0"/>
              </a:rPr>
              <a:t>Mobile Application Management</a:t>
            </a:r>
          </a:p>
          <a:p>
            <a:pPr algn="ctr"/>
            <a:r>
              <a:rPr lang="en-US" altLang="zh-CN" dirty="0">
                <a:latin typeface="Times New Roman" panose="02020603050405020304" pitchFamily="18" charset="0"/>
                <a:cs typeface="Times New Roman" panose="02020603050405020304" pitchFamily="18" charset="0"/>
              </a:rPr>
              <a:t>(MAM)</a:t>
            </a:r>
          </a:p>
        </p:txBody>
      </p:sp>
      <p:pic>
        <p:nvPicPr>
          <p:cNvPr id="9" name="图片 8">
            <a:extLst>
              <a:ext uri="{FF2B5EF4-FFF2-40B4-BE49-F238E27FC236}">
                <a16:creationId xmlns:a16="http://schemas.microsoft.com/office/drawing/2014/main" id="{C962EF2E-B018-4CBB-9885-39672B92F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945" y="1892405"/>
            <a:ext cx="4837694" cy="7510266"/>
          </a:xfrm>
          <a:prstGeom prst="rect">
            <a:avLst/>
          </a:prstGeom>
        </p:spPr>
      </p:pic>
      <p:pic>
        <p:nvPicPr>
          <p:cNvPr id="10" name="图片 9">
            <a:extLst>
              <a:ext uri="{FF2B5EF4-FFF2-40B4-BE49-F238E27FC236}">
                <a16:creationId xmlns:a16="http://schemas.microsoft.com/office/drawing/2014/main" id="{7858AA12-EC54-464D-BA4B-DB0143500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786" y="1848706"/>
            <a:ext cx="4837694" cy="7510266"/>
          </a:xfrm>
          <a:prstGeom prst="rect">
            <a:avLst/>
          </a:prstGeom>
        </p:spPr>
      </p:pic>
      <p:pic>
        <p:nvPicPr>
          <p:cNvPr id="11" name="图片 10">
            <a:extLst>
              <a:ext uri="{FF2B5EF4-FFF2-40B4-BE49-F238E27FC236}">
                <a16:creationId xmlns:a16="http://schemas.microsoft.com/office/drawing/2014/main" id="{FA6F3076-B6CE-48D9-8586-2C010A521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8627" y="1892405"/>
            <a:ext cx="4837694" cy="7510266"/>
          </a:xfrm>
          <a:prstGeom prst="rect">
            <a:avLst/>
          </a:prstGeom>
        </p:spPr>
      </p:pic>
      <p:sp>
        <p:nvSpPr>
          <p:cNvPr id="12" name="应用市场…">
            <a:extLst>
              <a:ext uri="{FF2B5EF4-FFF2-40B4-BE49-F238E27FC236}">
                <a16:creationId xmlns:a16="http://schemas.microsoft.com/office/drawing/2014/main" id="{647D88F4-184A-472E-BD3E-DE1FF3D49B97}"/>
              </a:ext>
            </a:extLst>
          </p:cNvPr>
          <p:cNvSpPr txBox="1"/>
          <p:nvPr/>
        </p:nvSpPr>
        <p:spPr>
          <a:xfrm>
            <a:off x="14749466" y="9315272"/>
            <a:ext cx="4242506" cy="2385268"/>
          </a:xfrm>
          <a:prstGeom prst="rect">
            <a:avLst/>
          </a:prstGeom>
          <a:noFill/>
          <a:ln w="12700" cap="flat">
            <a:noFill/>
            <a:miter lim="400000"/>
          </a:ln>
          <a:effec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4000" b="1">
                <a:solidFill>
                  <a:schemeClr val="accent2"/>
                </a:solidFill>
                <a:latin typeface="思源黑体 CN Regular" panose="020B0500000000000000" pitchFamily="34" charset="-122"/>
                <a:ea typeface="思源黑体 CN Regular" panose="020B0500000000000000" pitchFamily="34" charset="-122"/>
                <a:cs typeface="微软雅黑" panose="020B0703020204020201" charset="-122"/>
              </a:defRPr>
            </a:lvl1pPr>
          </a:lstStyle>
          <a:p>
            <a:pPr algn="ctr"/>
            <a:r>
              <a:rPr lang="en-US" altLang="zh-CN" dirty="0">
                <a:latin typeface="Times New Roman" panose="02020603050405020304" pitchFamily="18" charset="0"/>
                <a:cs typeface="Times New Roman" panose="02020603050405020304" pitchFamily="18" charset="0"/>
              </a:rPr>
              <a:t>Mobile Devices Management </a:t>
            </a:r>
          </a:p>
          <a:p>
            <a:pPr algn="ctr"/>
            <a:r>
              <a:rPr lang="en-US" altLang="zh-CN" dirty="0">
                <a:latin typeface="Times New Roman" panose="02020603050405020304" pitchFamily="18" charset="0"/>
                <a:cs typeface="Times New Roman" panose="02020603050405020304" pitchFamily="18" charset="0"/>
              </a:rPr>
              <a:t>(MDM)</a:t>
            </a:r>
          </a:p>
        </p:txBody>
      </p:sp>
      <p:sp>
        <p:nvSpPr>
          <p:cNvPr id="13" name="应用市场…">
            <a:extLst>
              <a:ext uri="{FF2B5EF4-FFF2-40B4-BE49-F238E27FC236}">
                <a16:creationId xmlns:a16="http://schemas.microsoft.com/office/drawing/2014/main" id="{D1E1836F-CAC4-4DA1-8B1B-1D79ED13E2A4}"/>
              </a:ext>
            </a:extLst>
          </p:cNvPr>
          <p:cNvSpPr txBox="1"/>
          <p:nvPr/>
        </p:nvSpPr>
        <p:spPr>
          <a:xfrm>
            <a:off x="19029697" y="9315272"/>
            <a:ext cx="4375555" cy="2385268"/>
          </a:xfrm>
          <a:prstGeom prst="rect">
            <a:avLst/>
          </a:prstGeom>
          <a:noFill/>
          <a:ln w="12700" cap="flat">
            <a:noFill/>
            <a:miter lim="400000"/>
          </a:ln>
          <a:effec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4000" b="1">
                <a:solidFill>
                  <a:schemeClr val="accent2"/>
                </a:solidFill>
                <a:latin typeface="思源黑体 CN Regular" panose="020B0500000000000000" pitchFamily="34" charset="-122"/>
                <a:ea typeface="思源黑体 CN Regular" panose="020B0500000000000000" pitchFamily="34" charset="-122"/>
                <a:cs typeface="微软雅黑" panose="020B0703020204020201" charset="-122"/>
              </a:defRPr>
            </a:lvl1pPr>
          </a:lstStyle>
          <a:p>
            <a:pPr algn="ctr"/>
            <a:r>
              <a:rPr lang="en-US" altLang="zh-CN" dirty="0">
                <a:latin typeface="Times New Roman" panose="02020603050405020304" pitchFamily="18" charset="0"/>
                <a:cs typeface="Times New Roman" panose="02020603050405020304" pitchFamily="18" charset="0"/>
              </a:rPr>
              <a:t>Mobile Content Management</a:t>
            </a:r>
          </a:p>
          <a:p>
            <a:pPr algn="ctr"/>
            <a:r>
              <a:rPr lang="en-US" altLang="zh-CN" dirty="0">
                <a:latin typeface="Times New Roman" panose="02020603050405020304" pitchFamily="18" charset="0"/>
                <a:cs typeface="Times New Roman" panose="02020603050405020304" pitchFamily="18" charset="0"/>
              </a:rPr>
              <a:t>(MCM)</a:t>
            </a:r>
          </a:p>
        </p:txBody>
      </p:sp>
    </p:spTree>
    <p:extLst>
      <p:ext uri="{BB962C8B-B14F-4D97-AF65-F5344CB8AC3E}">
        <p14:creationId xmlns:p14="http://schemas.microsoft.com/office/powerpoint/2010/main" val="24280323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rPr>
              <a:t>Silent Installation</a:t>
            </a:r>
            <a:endParaRPr lang="en-US" altLang="zh-CN" sz="36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1335606"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405652"/>
            <a:ext cx="23396854"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rPr>
              <a:t>Developers can add and remove apps from the application market and deploy flexibly; managers can select appropriate applications and deliver them to devices in batches</a:t>
            </a: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2" name="图片 1">
            <a:extLst>
              <a:ext uri="{FF2B5EF4-FFF2-40B4-BE49-F238E27FC236}">
                <a16:creationId xmlns:a16="http://schemas.microsoft.com/office/drawing/2014/main" id="{89FEEFC2-7CB8-4564-A5E7-9F8C0821C5C4}"/>
              </a:ext>
            </a:extLst>
          </p:cNvPr>
          <p:cNvPicPr>
            <a:picLocks noChangeAspect="1"/>
          </p:cNvPicPr>
          <p:nvPr/>
        </p:nvPicPr>
        <p:blipFill>
          <a:blip r:embed="rId5"/>
          <a:stretch>
            <a:fillRect/>
          </a:stretch>
        </p:blipFill>
        <p:spPr>
          <a:xfrm>
            <a:off x="3198092" y="5917371"/>
            <a:ext cx="17661658" cy="8080922"/>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Silent Installation</a:t>
            </a:r>
            <a:endParaRPr lang="en-US" altLang="zh-CN" dirty="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4920638"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548527"/>
            <a:ext cx="23396854"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rPr>
              <a:t>The administrator can delivery applications to the device and install automatically without the consent of the device user</a:t>
            </a: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2" name="图片 1">
            <a:extLst>
              <a:ext uri="{FF2B5EF4-FFF2-40B4-BE49-F238E27FC236}">
                <a16:creationId xmlns:a16="http://schemas.microsoft.com/office/drawing/2014/main" id="{EF65C8C0-5DCD-43F3-8693-4E2E7A09D505}"/>
              </a:ext>
            </a:extLst>
          </p:cNvPr>
          <p:cNvPicPr>
            <a:picLocks noChangeAspect="1"/>
          </p:cNvPicPr>
          <p:nvPr/>
        </p:nvPicPr>
        <p:blipFill>
          <a:blip r:embed="rId5"/>
          <a:stretch>
            <a:fillRect/>
          </a:stretch>
        </p:blipFill>
        <p:spPr>
          <a:xfrm>
            <a:off x="3260045" y="5932185"/>
            <a:ext cx="17656856" cy="8078723"/>
          </a:xfrm>
          <a:prstGeom prst="rect">
            <a:avLst/>
          </a:prstGeom>
        </p:spPr>
      </p:pic>
      <p:pic>
        <p:nvPicPr>
          <p:cNvPr id="3" name="图片 2">
            <a:extLst>
              <a:ext uri="{FF2B5EF4-FFF2-40B4-BE49-F238E27FC236}">
                <a16:creationId xmlns:a16="http://schemas.microsoft.com/office/drawing/2014/main" id="{EFD1B59B-DC7F-4C56-B128-2EB082E52CEE}"/>
              </a:ext>
            </a:extLst>
          </p:cNvPr>
          <p:cNvPicPr>
            <a:picLocks noChangeAspect="1"/>
          </p:cNvPicPr>
          <p:nvPr/>
        </p:nvPicPr>
        <p:blipFill>
          <a:blip r:embed="rId6"/>
          <a:stretch>
            <a:fillRect/>
          </a:stretch>
        </p:blipFill>
        <p:spPr>
          <a:xfrm>
            <a:off x="6993268" y="6174616"/>
            <a:ext cx="11209007" cy="8666593"/>
          </a:xfrm>
          <a:prstGeom prst="rect">
            <a:avLst/>
          </a:prstGeom>
        </p:spPr>
      </p:pic>
    </p:spTree>
    <p:extLst>
      <p:ext uri="{BB962C8B-B14F-4D97-AF65-F5344CB8AC3E}">
        <p14:creationId xmlns:p14="http://schemas.microsoft.com/office/powerpoint/2010/main" val="22634932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Silent Installation</a:t>
            </a:r>
            <a:endParaRPr lang="en-US" altLang="zh-CN" dirty="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8463938"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548527"/>
            <a:ext cx="23396854" cy="1367041"/>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309563" hangingPunct="0">
              <a:spcBef>
                <a:spcPts val="1275"/>
              </a:spcBef>
            </a:pPr>
            <a:r>
              <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rPr>
              <a:t>The application information of the device terminals is fed back to the data center, and the administrator can query and trace back at any time.</a:t>
            </a: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4" name="图片 3">
            <a:extLst>
              <a:ext uri="{FF2B5EF4-FFF2-40B4-BE49-F238E27FC236}">
                <a16:creationId xmlns:a16="http://schemas.microsoft.com/office/drawing/2014/main" id="{C51A077F-011C-4378-99DA-1D7EF8ACEAD1}"/>
              </a:ext>
            </a:extLst>
          </p:cNvPr>
          <p:cNvPicPr>
            <a:picLocks noChangeAspect="1"/>
          </p:cNvPicPr>
          <p:nvPr/>
        </p:nvPicPr>
        <p:blipFill>
          <a:blip r:embed="rId5"/>
          <a:stretch>
            <a:fillRect/>
          </a:stretch>
        </p:blipFill>
        <p:spPr>
          <a:xfrm>
            <a:off x="3258456" y="5911332"/>
            <a:ext cx="17715594" cy="8105598"/>
          </a:xfrm>
          <a:prstGeom prst="rect">
            <a:avLst/>
          </a:prstGeom>
        </p:spPr>
      </p:pic>
    </p:spTree>
    <p:extLst>
      <p:ext uri="{BB962C8B-B14F-4D97-AF65-F5344CB8AC3E}">
        <p14:creationId xmlns:p14="http://schemas.microsoft.com/office/powerpoint/2010/main" val="16917679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Silent Installation</a:t>
            </a:r>
            <a:endParaRPr lang="en-US" altLang="zh-CN" dirty="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11664338"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548527"/>
            <a:ext cx="23396854"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Only whitelisted apps are allowed to be installed; blacklisted apps cannot be installed</a:t>
            </a:r>
            <a:endPar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endParaRP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5" name="图片 4" descr="社交网站的手机截图&#10;&#10;描述已自动生成">
            <a:extLst>
              <a:ext uri="{FF2B5EF4-FFF2-40B4-BE49-F238E27FC236}">
                <a16:creationId xmlns:a16="http://schemas.microsoft.com/office/drawing/2014/main" id="{3437CFBE-1321-480A-9399-E7D454900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456" y="5939287"/>
            <a:ext cx="17622471" cy="8150393"/>
          </a:xfrm>
          <a:prstGeom prst="rect">
            <a:avLst/>
          </a:prstGeom>
        </p:spPr>
      </p:pic>
    </p:spTree>
    <p:extLst>
      <p:ext uri="{BB962C8B-B14F-4D97-AF65-F5344CB8AC3E}">
        <p14:creationId xmlns:p14="http://schemas.microsoft.com/office/powerpoint/2010/main" val="22419011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Silent Installation</a:t>
            </a:r>
            <a:endParaRPr lang="en-US" altLang="zh-CN" dirty="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14893313"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548527"/>
            <a:ext cx="23396854"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rPr>
              <a:t>The device will always display the domineering application, no one else can log out without authorization, ensuring that the working device is always in working condition</a:t>
            </a: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18" name="图片 17">
            <a:extLst>
              <a:ext uri="{FF2B5EF4-FFF2-40B4-BE49-F238E27FC236}">
                <a16:creationId xmlns:a16="http://schemas.microsoft.com/office/drawing/2014/main" id="{C314E8A1-3D66-4507-BCD0-CA3CBAF9DC44}"/>
              </a:ext>
            </a:extLst>
          </p:cNvPr>
          <p:cNvPicPr>
            <a:picLocks noChangeAspect="1"/>
          </p:cNvPicPr>
          <p:nvPr/>
        </p:nvPicPr>
        <p:blipFill>
          <a:blip r:embed="rId5"/>
          <a:stretch>
            <a:fillRect/>
          </a:stretch>
        </p:blipFill>
        <p:spPr>
          <a:xfrm>
            <a:off x="3220346" y="5856230"/>
            <a:ext cx="17696554" cy="8109841"/>
          </a:xfrm>
          <a:prstGeom prst="rect">
            <a:avLst/>
          </a:prstGeom>
        </p:spPr>
      </p:pic>
    </p:spTree>
    <p:extLst>
      <p:ext uri="{BB962C8B-B14F-4D97-AF65-F5344CB8AC3E}">
        <p14:creationId xmlns:p14="http://schemas.microsoft.com/office/powerpoint/2010/main" val="207076363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68" y="0"/>
            <a:ext cx="24384000" cy="13716000"/>
          </a:xfrm>
          <a:prstGeom prst="rect">
            <a:avLst/>
          </a:prstGeom>
        </p:spPr>
      </p:pic>
      <p:sp>
        <p:nvSpPr>
          <p:cNvPr id="9" name="文本框 8"/>
          <p:cNvSpPr txBox="1"/>
          <p:nvPr/>
        </p:nvSpPr>
        <p:spPr>
          <a:xfrm>
            <a:off x="4573271" y="-31750"/>
            <a:ext cx="15304771"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Application Management (MAM)</a:t>
            </a:r>
            <a:endPar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1" name="文本框 10"/>
          <p:cNvSpPr txBox="1"/>
          <p:nvPr/>
        </p:nvSpPr>
        <p:spPr>
          <a:xfrm>
            <a:off x="1335606"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sym typeface="等线" panose="02010600030101010101" charset="-122"/>
              </a:rPr>
              <a:t>Application Market</a:t>
            </a:r>
          </a:p>
        </p:txBody>
      </p:sp>
      <p:sp>
        <p:nvSpPr>
          <p:cNvPr id="12" name="文本框 11"/>
          <p:cNvSpPr txBox="1"/>
          <p:nvPr/>
        </p:nvSpPr>
        <p:spPr>
          <a:xfrm>
            <a:off x="5013268"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Silent Installation</a:t>
            </a:r>
            <a:endParaRPr lang="en-US" altLang="zh-CN" dirty="0">
              <a:sym typeface="等线" panose="02010600030101010101" charset="-122"/>
            </a:endParaRPr>
          </a:p>
        </p:txBody>
      </p:sp>
      <p:sp>
        <p:nvSpPr>
          <p:cNvPr id="13" name="文本框 12"/>
          <p:cNvSpPr txBox="1"/>
          <p:nvPr/>
        </p:nvSpPr>
        <p:spPr>
          <a:xfrm>
            <a:off x="8176580"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Application Information</a:t>
            </a:r>
          </a:p>
        </p:txBody>
      </p:sp>
      <p:sp>
        <p:nvSpPr>
          <p:cNvPr id="14" name="文本框 13"/>
          <p:cNvSpPr txBox="1"/>
          <p:nvPr/>
        </p:nvSpPr>
        <p:spPr>
          <a:xfrm>
            <a:off x="11597067" y="1663873"/>
            <a:ext cx="3960000"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85000"/>
                  </a:schemeClr>
                </a:solidFill>
                <a:latin typeface="Times New Roman" panose="02020603050405020304" charset="0"/>
                <a:ea typeface="思源黑体 CN Regular" panose="020B0500000000000000" pitchFamily="34" charset="-122"/>
              </a:defRPr>
            </a:lvl1pPr>
          </a:lstStyle>
          <a:p>
            <a:r>
              <a:rPr lang="en-US" altLang="zh-CN" dirty="0"/>
              <a:t>Blacklist &amp; Whitelist</a:t>
            </a:r>
          </a:p>
        </p:txBody>
      </p:sp>
      <p:sp>
        <p:nvSpPr>
          <p:cNvPr id="15" name="文本框 14"/>
          <p:cNvSpPr txBox="1"/>
          <p:nvPr/>
        </p:nvSpPr>
        <p:spPr>
          <a:xfrm>
            <a:off x="15017554"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85000"/>
                  </a:schemeClr>
                </a:solidFill>
                <a:latin typeface="Times New Roman" panose="02020603050405020304" charset="0"/>
                <a:ea typeface="思源黑体 CN Regular" panose="020B0500000000000000" pitchFamily="34" charset="-122"/>
              </a:rPr>
              <a:t>Kiosk Mode </a:t>
            </a:r>
          </a:p>
        </p:txBody>
      </p:sp>
      <p:sp>
        <p:nvSpPr>
          <p:cNvPr id="16" name="文本框 15"/>
          <p:cNvSpPr txBox="1"/>
          <p:nvPr/>
        </p:nvSpPr>
        <p:spPr>
          <a:xfrm>
            <a:off x="18438042" y="1663873"/>
            <a:ext cx="3960000"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Black-start</a:t>
            </a:r>
          </a:p>
        </p:txBody>
      </p:sp>
      <p:sp>
        <p:nvSpPr>
          <p:cNvPr id="17" name="线条"/>
          <p:cNvSpPr/>
          <p:nvPr/>
        </p:nvSpPr>
        <p:spPr>
          <a:xfrm flipV="1">
            <a:off x="1137765" y="3478817"/>
            <a:ext cx="20918603"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18665213" y="3405652"/>
            <a:ext cx="3959999" cy="174119"/>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sp>
        <p:nvSpPr>
          <p:cNvPr id="21" name="文本框 20"/>
          <p:cNvSpPr txBox="1"/>
          <p:nvPr/>
        </p:nvSpPr>
        <p:spPr>
          <a:xfrm>
            <a:off x="251584" y="3548527"/>
            <a:ext cx="23396854"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rPr>
              <a:t>When this function is turned on, the application will start automatically when the device is turned on</a:t>
            </a:r>
          </a:p>
        </p:txBody>
      </p:sp>
      <p:pic>
        <p:nvPicPr>
          <p:cNvPr id="22" name="图片 21"/>
          <p:cNvPicPr>
            <a:picLocks noChangeAspect="1"/>
          </p:cNvPicPr>
          <p:nvPr/>
        </p:nvPicPr>
        <p:blipFill rotWithShape="1">
          <a:blip r:embed="rId4" cstate="email"/>
          <a:srcRect b="35025"/>
          <a:stretch/>
        </p:blipFill>
        <p:spPr>
          <a:xfrm>
            <a:off x="492000" y="5151389"/>
            <a:ext cx="23156437" cy="8564612"/>
          </a:xfrm>
          <a:prstGeom prst="rect">
            <a:avLst/>
          </a:prstGeom>
        </p:spPr>
      </p:pic>
      <p:pic>
        <p:nvPicPr>
          <p:cNvPr id="18" name="图片 17">
            <a:extLst>
              <a:ext uri="{FF2B5EF4-FFF2-40B4-BE49-F238E27FC236}">
                <a16:creationId xmlns:a16="http://schemas.microsoft.com/office/drawing/2014/main" id="{67E807CE-C76B-4B7A-BC06-599A056D0993}"/>
              </a:ext>
            </a:extLst>
          </p:cNvPr>
          <p:cNvPicPr>
            <a:picLocks noChangeAspect="1"/>
          </p:cNvPicPr>
          <p:nvPr/>
        </p:nvPicPr>
        <p:blipFill>
          <a:blip r:embed="rId5"/>
          <a:stretch>
            <a:fillRect/>
          </a:stretch>
        </p:blipFill>
        <p:spPr>
          <a:xfrm>
            <a:off x="3242253" y="5911850"/>
            <a:ext cx="17731797" cy="8092974"/>
          </a:xfrm>
          <a:prstGeom prst="rect">
            <a:avLst/>
          </a:prstGeom>
        </p:spPr>
      </p:pic>
    </p:spTree>
    <p:extLst>
      <p:ext uri="{BB962C8B-B14F-4D97-AF65-F5344CB8AC3E}">
        <p14:creationId xmlns:p14="http://schemas.microsoft.com/office/powerpoint/2010/main" val="33501466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Restrict the range of device usage. Once it is out of range, it can be disabled, and an alarm will be sent to the specified mailbox.</a:t>
            </a: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a:solidFill>
                  <a:schemeClr val="bg1"/>
                </a:solidFill>
                <a:latin typeface="+mn-ea"/>
                <a:ea typeface="+mn-ea"/>
              </a:defRPr>
            </a:lvl1pPr>
          </a:lstStyle>
          <a:p>
            <a:r>
              <a:rPr lang="en-US" altLang="zh-CN" sz="3600" dirty="0">
                <a:latin typeface="Times New Roman" panose="02020603050405020304" charset="0"/>
                <a:ea typeface="思源黑体 CN Regular" panose="020B0500000000000000" pitchFamily="34" charset="-122"/>
              </a:rPr>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a:solidFill>
                  <a:schemeClr val="bg1">
                    <a:lumMod val="65000"/>
                  </a:schemeClr>
                </a:solidFill>
                <a:latin typeface="+mn-ea"/>
                <a:ea typeface="+mn-ea"/>
              </a:defRPr>
            </a:lvl1pPr>
          </a:lstStyle>
          <a:p>
            <a:r>
              <a:rPr lang="en-US" altLang="zh-CN" sz="3600" dirty="0">
                <a:latin typeface="Times New Roman" panose="02020603050405020304" charset="0"/>
                <a:ea typeface="思源黑体 CN Regular" panose="020B0500000000000000" pitchFamily="34" charset="-122"/>
              </a:rPr>
              <a:t>Android Permission </a:t>
            </a:r>
            <a:r>
              <a:rPr lang="en-US" altLang="zh-CN" sz="3600" dirty="0">
                <a:solidFill>
                  <a:schemeClr val="bg1">
                    <a:lumMod val="75000"/>
                  </a:schemeClr>
                </a:solidFill>
                <a:latin typeface="Times New Roman" panose="02020603050405020304" charset="0"/>
                <a:ea typeface="思源黑体 CN Regular" panose="020B0500000000000000" pitchFamily="34" charset="-122"/>
              </a:rPr>
              <a:t>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err="1">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/APN Push</a:t>
            </a:r>
            <a:endPar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System Customization</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Custom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2808"/>
          <a:stretch/>
        </p:blipFill>
        <p:spPr>
          <a:xfrm>
            <a:off x="0" y="4766029"/>
            <a:ext cx="20840144" cy="8949971"/>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4210" y="6998463"/>
            <a:ext cx="2718701" cy="54374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1148738"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2" name="图片 11">
            <a:extLst>
              <a:ext uri="{FF2B5EF4-FFF2-40B4-BE49-F238E27FC236}">
                <a16:creationId xmlns:a16="http://schemas.microsoft.com/office/drawing/2014/main" id="{43FB1A6B-9581-49D3-BD2D-F92B71B1D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 y="5572125"/>
            <a:ext cx="17811180" cy="8311884"/>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Set to disable </a:t>
            </a:r>
            <a:r>
              <a:rPr lang="en-US" altLang="zh-CN" sz="3600" dirty="0" err="1">
                <a:solidFill>
                  <a:schemeClr val="bg1"/>
                </a:solidFill>
                <a:latin typeface="Times New Roman" panose="02020603050405020304" charset="0"/>
                <a:ea typeface="思源黑体 CN Regular" panose="020B0500000000000000" pitchFamily="34" charset="-122"/>
              </a:rPr>
              <a:t>WiFi</a:t>
            </a:r>
            <a:r>
              <a:rPr lang="en-US" altLang="zh-CN" sz="3600" dirty="0">
                <a:solidFill>
                  <a:schemeClr val="bg1"/>
                </a:solidFill>
                <a:latin typeface="Times New Roman" panose="02020603050405020304" charset="0"/>
                <a:ea typeface="思源黑体 CN Regular" panose="020B0500000000000000" pitchFamily="34" charset="-122"/>
              </a:rPr>
              <a:t>, Bluetooth, phone, data traffic, etc.</a:t>
            </a: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err="1">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/APN Push</a:t>
            </a:r>
            <a:endPar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System Customization</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Custom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2808"/>
          <a:stretch/>
        </p:blipFill>
        <p:spPr>
          <a:xfrm>
            <a:off x="0" y="4766029"/>
            <a:ext cx="20840144" cy="8949971"/>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5034938"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24" name="图片 23">
            <a:extLst>
              <a:ext uri="{FF2B5EF4-FFF2-40B4-BE49-F238E27FC236}">
                <a16:creationId xmlns:a16="http://schemas.microsoft.com/office/drawing/2014/main" id="{0F9C9F2F-BE10-475E-91D8-01178259BCD0}"/>
              </a:ext>
            </a:extLst>
          </p:cNvPr>
          <p:cNvPicPr>
            <a:picLocks noChangeAspect="1"/>
          </p:cNvPicPr>
          <p:nvPr/>
        </p:nvPicPr>
        <p:blipFill rotWithShape="1">
          <a:blip r:embed="rId5" cstate="email"/>
          <a:srcRect t="2229"/>
          <a:stretch>
            <a:fillRect/>
          </a:stretch>
        </p:blipFill>
        <p:spPr>
          <a:xfrm>
            <a:off x="19825857" y="6995886"/>
            <a:ext cx="2821907" cy="5606949"/>
          </a:xfrm>
          <a:prstGeom prst="rect">
            <a:avLst/>
          </a:prstGeom>
        </p:spPr>
      </p:pic>
      <p:pic>
        <p:nvPicPr>
          <p:cNvPr id="3" name="图片 2">
            <a:extLst>
              <a:ext uri="{FF2B5EF4-FFF2-40B4-BE49-F238E27FC236}">
                <a16:creationId xmlns:a16="http://schemas.microsoft.com/office/drawing/2014/main" id="{94998F1D-9445-45E4-8B55-30D4CF5BE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08" y="5559938"/>
            <a:ext cx="17917529" cy="8361513"/>
          </a:xfrm>
          <a:prstGeom prst="rect">
            <a:avLst/>
          </a:prstGeom>
        </p:spPr>
      </p:pic>
    </p:spTree>
    <p:extLst>
      <p:ext uri="{BB962C8B-B14F-4D97-AF65-F5344CB8AC3E}">
        <p14:creationId xmlns:p14="http://schemas.microsoft.com/office/powerpoint/2010/main" val="39150606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矩形"/>
          <p:cNvSpPr/>
          <p:nvPr/>
        </p:nvSpPr>
        <p:spPr>
          <a:xfrm rot="5400000" flipH="1">
            <a:off x="4241937" y="913109"/>
            <a:ext cx="120014" cy="5755654"/>
          </a:xfrm>
          <a:prstGeom prst="rect">
            <a:avLst/>
          </a:prstGeom>
          <a:solidFill>
            <a:srgbClr val="3B4952"/>
          </a:solidFill>
          <a:ln w="12700">
            <a:miter lim="400000"/>
          </a:ln>
        </p:spPr>
        <p:txBody>
          <a:bodyPr lIns="45719" rIns="45719" anchor="ctr"/>
          <a:lstStyle/>
          <a:p>
            <a:pPr>
              <a:defRPr>
                <a:solidFill>
                  <a:srgbClr val="3C4952"/>
                </a:solidFill>
              </a:defRPr>
            </a:pPr>
            <a:endParaRPr>
              <a:latin typeface="思源黑体 CN Regular" panose="020B0500000000000000" pitchFamily="34" charset="-122"/>
              <a:ea typeface="思源黑体 CN Regular" panose="020B0500000000000000" pitchFamily="34" charset="-122"/>
            </a:endParaRPr>
          </a:p>
        </p:txBody>
      </p:sp>
      <p:sp>
        <p:nvSpPr>
          <p:cNvPr id="7" name="批量部署">
            <a:extLst>
              <a:ext uri="{FF2B5EF4-FFF2-40B4-BE49-F238E27FC236}">
                <a16:creationId xmlns:a16="http://schemas.microsoft.com/office/drawing/2014/main" id="{6AD25881-C867-4F88-857A-A55A6EA1F655}"/>
              </a:ext>
            </a:extLst>
          </p:cNvPr>
          <p:cNvSpPr txBox="1"/>
          <p:nvPr/>
        </p:nvSpPr>
        <p:spPr>
          <a:xfrm>
            <a:off x="2692571" y="5916926"/>
            <a:ext cx="8599468" cy="3549690"/>
          </a:xfrm>
          <a:prstGeom prst="rect">
            <a:avLst/>
          </a:prstGeom>
          <a:ln w="12700">
            <a:miter lim="400000"/>
          </a:ln>
        </p:spPr>
        <p:txBody>
          <a:bodyPr wrap="none" lIns="45719" rIns="45719">
            <a:spAutoFit/>
          </a:bodyPr>
          <a:lstStyle>
            <a:lvl1pPr>
              <a:defRPr sz="5600" b="1">
                <a:solidFill>
                  <a:srgbClr val="3B4952"/>
                </a:solidFill>
              </a:defRPr>
            </a:lvl1pPr>
          </a:lstStyle>
          <a:p>
            <a:pPr marL="685800" indent="-685800">
              <a:buFont typeface="Arial" panose="020B0604020202020204" pitchFamily="34" charset="0"/>
              <a:buChar char="•"/>
            </a:pPr>
            <a:r>
              <a:rPr lang="en-US" altLang="zh-CN" b="0" dirty="0">
                <a:latin typeface="Times New Roman" panose="02020603050405020304" pitchFamily="18" charset="0"/>
                <a:ea typeface="思源黑体 CN Regular" panose="020B0500000000000000" pitchFamily="34" charset="-122"/>
                <a:cs typeface="Times New Roman" panose="02020603050405020304" pitchFamily="18" charset="0"/>
              </a:rPr>
              <a:t>What</a:t>
            </a:r>
            <a:r>
              <a:rPr lang="en-US" altLang="zh-CN" b="0" dirty="0">
                <a:latin typeface="Times New Roman" panose="02020603050405020304" charset="0"/>
                <a:ea typeface="思源黑体 CN Regular" panose="020B0500000000000000" pitchFamily="34" charset="-122"/>
                <a:cs typeface="Times New Roman" panose="02020603050405020304" charset="0"/>
              </a:rPr>
              <a:t> is UMS?</a:t>
            </a:r>
          </a:p>
          <a:p>
            <a:pPr marL="685800" indent="-685800">
              <a:buFont typeface="Arial" panose="020B0604020202020204" pitchFamily="34" charset="0"/>
              <a:buChar char="•"/>
            </a:pPr>
            <a:r>
              <a:rPr lang="en-US" altLang="zh-CN" b="0" dirty="0">
                <a:latin typeface="Times New Roman" panose="02020603050405020304" charset="0"/>
                <a:ea typeface="思源黑体 CN Regular" panose="020B0500000000000000" pitchFamily="34" charset="-122"/>
                <a:cs typeface="Times New Roman" panose="02020603050405020304" charset="0"/>
              </a:rPr>
              <a:t>Why we need UMS?</a:t>
            </a:r>
          </a:p>
          <a:p>
            <a:pPr marL="685800" indent="-685800">
              <a:buFont typeface="Arial" panose="020B0604020202020204" pitchFamily="34" charset="0"/>
              <a:buChar char="•"/>
            </a:pPr>
            <a:r>
              <a:rPr lang="en-US" altLang="zh-CN" b="0" dirty="0">
                <a:latin typeface="Times New Roman" panose="02020603050405020304" charset="0"/>
                <a:ea typeface="思源黑体 CN Regular" panose="020B0500000000000000" pitchFamily="34" charset="-122"/>
                <a:cs typeface="Times New Roman" panose="02020603050405020304" charset="0"/>
              </a:rPr>
              <a:t>UMS function introduction</a:t>
            </a:r>
          </a:p>
        </p:txBody>
      </p:sp>
      <p:sp>
        <p:nvSpPr>
          <p:cNvPr id="8" name="批量部署">
            <a:extLst>
              <a:ext uri="{FF2B5EF4-FFF2-40B4-BE49-F238E27FC236}">
                <a16:creationId xmlns:a16="http://schemas.microsoft.com/office/drawing/2014/main" id="{7E1E4A76-C997-466E-9440-995F9D2F3792}"/>
              </a:ext>
            </a:extLst>
          </p:cNvPr>
          <p:cNvSpPr txBox="1"/>
          <p:nvPr/>
        </p:nvSpPr>
        <p:spPr>
          <a:xfrm>
            <a:off x="1424117" y="2273701"/>
            <a:ext cx="4024498" cy="1323439"/>
          </a:xfrm>
          <a:prstGeom prst="rect">
            <a:avLst/>
          </a:prstGeom>
          <a:ln w="12700">
            <a:miter lim="400000"/>
          </a:ln>
        </p:spPr>
        <p:txBody>
          <a:bodyPr wrap="none" lIns="45719" rIns="45719">
            <a:spAutoFit/>
          </a:bodyPr>
          <a:lstStyle>
            <a:lvl1pPr>
              <a:defRPr sz="5600" b="1">
                <a:solidFill>
                  <a:srgbClr val="3B4952"/>
                </a:solidFill>
              </a:defRPr>
            </a:lvl1pPr>
          </a:lstStyle>
          <a:p>
            <a:r>
              <a:rPr lang="en-US" altLang="zh-CN" sz="8000" dirty="0">
                <a:latin typeface="Times New Roman" panose="02020603050405020304" pitchFamily="18" charset="0"/>
                <a:ea typeface="思源黑体 CN Regular" panose="020B0500000000000000" pitchFamily="34" charset="-122"/>
                <a:cs typeface="Times New Roman" panose="02020603050405020304" pitchFamily="18" charset="0"/>
              </a:rPr>
              <a:t>Contents</a:t>
            </a:r>
            <a:endParaRPr sz="8000" dirty="0">
              <a:latin typeface="Times New Roman" panose="02020603050405020304" pitchFamily="18" charset="0"/>
              <a:ea typeface="思源黑体 CN Regular" panose="020B0500000000000000" pitchFamily="34" charset="-122"/>
              <a:cs typeface="Times New Roman" panose="02020603050405020304" pitchFamily="18"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Through the platform, deploy </a:t>
            </a:r>
            <a:r>
              <a:rPr lang="en-US" altLang="zh-CN" sz="3600" dirty="0" err="1">
                <a:solidFill>
                  <a:schemeClr val="bg1"/>
                </a:solidFill>
                <a:latin typeface="Times New Roman" panose="02020603050405020304" charset="0"/>
                <a:ea typeface="思源黑体 CN Regular" panose="020B0500000000000000" pitchFamily="34" charset="-122"/>
                <a:cs typeface="Times New Roman" panose="02020603050405020304" charset="0"/>
              </a:rPr>
              <a:t>WiFi</a:t>
            </a:r>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 throughout the enterprise and </a:t>
            </a:r>
            <a:r>
              <a:rPr lang="en-US" altLang="zh-CN" sz="3600" dirty="0" err="1">
                <a:solidFill>
                  <a:schemeClr val="bg1"/>
                </a:solidFill>
                <a:latin typeface="Times New Roman" panose="02020603050405020304" charset="0"/>
                <a:ea typeface="思源黑体 CN Regular" panose="020B0500000000000000" pitchFamily="34" charset="-122"/>
                <a:cs typeface="Times New Roman" panose="02020603050405020304" charset="0"/>
              </a:rPr>
              <a:t>configue</a:t>
            </a:r>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 operators by one click</a:t>
            </a:r>
            <a:endPar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err="1"/>
              <a:t>WiFi</a:t>
            </a:r>
            <a:r>
              <a:rPr lang="en-US" altLang="zh-CN" dirty="0"/>
              <a:t>/APN Push</a:t>
            </a:r>
            <a:endParaRPr lang="zh-CN" altLang="en-US" dirty="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System Customization</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Custom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3146"/>
          <a:stretch/>
        </p:blipFill>
        <p:spPr>
          <a:xfrm>
            <a:off x="0" y="4766029"/>
            <a:ext cx="20840144" cy="8904882"/>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8663963"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8" name="图片 17">
            <a:extLst>
              <a:ext uri="{FF2B5EF4-FFF2-40B4-BE49-F238E27FC236}">
                <a16:creationId xmlns:a16="http://schemas.microsoft.com/office/drawing/2014/main" id="{13F99CCC-0C8F-422E-9123-965A0E6CB4EF}"/>
              </a:ext>
            </a:extLst>
          </p:cNvPr>
          <p:cNvPicPr/>
          <p:nvPr/>
        </p:nvPicPr>
        <p:blipFill>
          <a:blip r:embed="rId5" cstate="email"/>
          <a:stretch>
            <a:fillRect/>
          </a:stretch>
        </p:blipFill>
        <p:spPr>
          <a:xfrm>
            <a:off x="19850185" y="7040222"/>
            <a:ext cx="2743853" cy="5390474"/>
          </a:xfrm>
          <a:prstGeom prst="rect">
            <a:avLst/>
          </a:prstGeom>
        </p:spPr>
      </p:pic>
      <p:pic>
        <p:nvPicPr>
          <p:cNvPr id="2" name="图片 1">
            <a:extLst>
              <a:ext uri="{FF2B5EF4-FFF2-40B4-BE49-F238E27FC236}">
                <a16:creationId xmlns:a16="http://schemas.microsoft.com/office/drawing/2014/main" id="{560AA45C-07D4-4E72-9F3E-8467CCB7844E}"/>
              </a:ext>
            </a:extLst>
          </p:cNvPr>
          <p:cNvPicPr>
            <a:picLocks noChangeAspect="1"/>
          </p:cNvPicPr>
          <p:nvPr/>
        </p:nvPicPr>
        <p:blipFill>
          <a:blip r:embed="rId6"/>
          <a:stretch>
            <a:fillRect/>
          </a:stretch>
        </p:blipFill>
        <p:spPr>
          <a:xfrm>
            <a:off x="247649" y="5558695"/>
            <a:ext cx="17730059" cy="8112216"/>
          </a:xfrm>
          <a:prstGeom prst="rect">
            <a:avLst/>
          </a:prstGeom>
        </p:spPr>
      </p:pic>
      <p:pic>
        <p:nvPicPr>
          <p:cNvPr id="3" name="图片 2">
            <a:extLst>
              <a:ext uri="{FF2B5EF4-FFF2-40B4-BE49-F238E27FC236}">
                <a16:creationId xmlns:a16="http://schemas.microsoft.com/office/drawing/2014/main" id="{63126264-4092-4F7C-B37E-3D20457EB5BA}"/>
              </a:ext>
            </a:extLst>
          </p:cNvPr>
          <p:cNvPicPr>
            <a:picLocks noChangeAspect="1"/>
          </p:cNvPicPr>
          <p:nvPr/>
        </p:nvPicPr>
        <p:blipFill>
          <a:blip r:embed="rId7"/>
          <a:stretch>
            <a:fillRect/>
          </a:stretch>
        </p:blipFill>
        <p:spPr>
          <a:xfrm>
            <a:off x="4817181" y="5638804"/>
            <a:ext cx="8648144" cy="9297132"/>
          </a:xfrm>
          <a:prstGeom prst="rect">
            <a:avLst/>
          </a:prstGeom>
        </p:spPr>
      </p:pic>
    </p:spTree>
    <p:extLst>
      <p:ext uri="{BB962C8B-B14F-4D97-AF65-F5344CB8AC3E}">
        <p14:creationId xmlns:p14="http://schemas.microsoft.com/office/powerpoint/2010/main" val="182223915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Enterprises can achieve technical support through platform remote guidance and operation of device</a:t>
            </a:r>
            <a:endPar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endParaRP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err="1"/>
              <a:t>WiFi</a:t>
            </a:r>
            <a:r>
              <a:rPr lang="en-US" altLang="zh-CN" dirty="0"/>
              <a:t>/APN Push</a:t>
            </a:r>
            <a:endParaRPr lang="zh-CN" altLang="en-US" dirty="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Remote Desktop</a:t>
            </a:r>
            <a:endParaRPr lang="en-US" altLang="zh-CN" dirty="0">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System Customization</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Custom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3146"/>
          <a:stretch/>
        </p:blipFill>
        <p:spPr>
          <a:xfrm>
            <a:off x="0" y="4766029"/>
            <a:ext cx="20840144" cy="8904882"/>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11264288"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7" name="图片 16">
            <a:extLst>
              <a:ext uri="{FF2B5EF4-FFF2-40B4-BE49-F238E27FC236}">
                <a16:creationId xmlns:a16="http://schemas.microsoft.com/office/drawing/2014/main" id="{698D6702-1A9A-414C-8F18-DD2C02577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3218" y="7024085"/>
            <a:ext cx="2726014" cy="5425071"/>
          </a:xfrm>
          <a:prstGeom prst="rect">
            <a:avLst/>
          </a:prstGeom>
        </p:spPr>
      </p:pic>
      <p:pic>
        <p:nvPicPr>
          <p:cNvPr id="20" name="图片 19">
            <a:extLst>
              <a:ext uri="{FF2B5EF4-FFF2-40B4-BE49-F238E27FC236}">
                <a16:creationId xmlns:a16="http://schemas.microsoft.com/office/drawing/2014/main" id="{5A971A2F-4E61-4E6A-ABB6-814C9C57B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54" y="5508000"/>
            <a:ext cx="17804279" cy="10710808"/>
          </a:xfrm>
          <a:prstGeom prst="rect">
            <a:avLst/>
          </a:prstGeom>
        </p:spPr>
      </p:pic>
    </p:spTree>
    <p:extLst>
      <p:ext uri="{BB962C8B-B14F-4D97-AF65-F5344CB8AC3E}">
        <p14:creationId xmlns:p14="http://schemas.microsoft.com/office/powerpoint/2010/main" val="9627115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The administrator can set up brand-specific boot animations, wallpapers and custom desktops to keep the consistency of device and corporate brand style.</a:t>
            </a:r>
            <a:endPar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endParaRP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defRPr>
            </a:lvl1pPr>
          </a:lstStyle>
          <a:p>
            <a:r>
              <a:rPr lang="en-US" altLang="zh-CN" dirty="0" err="1"/>
              <a:t>WiFi</a:t>
            </a:r>
            <a:r>
              <a:rPr lang="en-US" altLang="zh-CN" dirty="0"/>
              <a:t>/APN Push</a:t>
            </a:r>
            <a:endParaRPr lang="zh-CN" altLang="en-US" dirty="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System Customization</a:t>
            </a:r>
            <a:endParaRPr lang="en-US" altLang="zh-CN" dirty="0">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Custom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2808"/>
          <a:stretch/>
        </p:blipFill>
        <p:spPr>
          <a:xfrm>
            <a:off x="0" y="4766029"/>
            <a:ext cx="20840144" cy="8949971"/>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14207513"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7" name="图片 16">
            <a:extLst>
              <a:ext uri="{FF2B5EF4-FFF2-40B4-BE49-F238E27FC236}">
                <a16:creationId xmlns:a16="http://schemas.microsoft.com/office/drawing/2014/main" id="{79D2013C-26F8-4032-8F82-3D65924497C8}"/>
              </a:ext>
            </a:extLst>
          </p:cNvPr>
          <p:cNvPicPr/>
          <p:nvPr/>
        </p:nvPicPr>
        <p:blipFill rotWithShape="1">
          <a:blip r:embed="rId5" cstate="screen"/>
          <a:srcRect/>
          <a:stretch>
            <a:fillRect/>
          </a:stretch>
        </p:blipFill>
        <p:spPr>
          <a:xfrm>
            <a:off x="19890130" y="7003243"/>
            <a:ext cx="2721942" cy="5464432"/>
          </a:xfrm>
          <a:prstGeom prst="rect">
            <a:avLst/>
          </a:prstGeom>
        </p:spPr>
      </p:pic>
      <p:pic>
        <p:nvPicPr>
          <p:cNvPr id="23" name="图片 22">
            <a:extLst>
              <a:ext uri="{FF2B5EF4-FFF2-40B4-BE49-F238E27FC236}">
                <a16:creationId xmlns:a16="http://schemas.microsoft.com/office/drawing/2014/main" id="{514ABECE-64D8-459E-B7B1-3653B8EA8AEA}"/>
              </a:ext>
            </a:extLst>
          </p:cNvPr>
          <p:cNvPicPr>
            <a:picLocks noChangeAspect="1"/>
          </p:cNvPicPr>
          <p:nvPr/>
        </p:nvPicPr>
        <p:blipFill>
          <a:blip r:embed="rId6"/>
          <a:stretch>
            <a:fillRect/>
          </a:stretch>
        </p:blipFill>
        <p:spPr>
          <a:xfrm>
            <a:off x="221887" y="5526233"/>
            <a:ext cx="17836513" cy="8200095"/>
          </a:xfrm>
          <a:prstGeom prst="rect">
            <a:avLst/>
          </a:prstGeom>
        </p:spPr>
      </p:pic>
      <p:sp>
        <p:nvSpPr>
          <p:cNvPr id="2" name="矩形 1">
            <a:extLst>
              <a:ext uri="{FF2B5EF4-FFF2-40B4-BE49-F238E27FC236}">
                <a16:creationId xmlns:a16="http://schemas.microsoft.com/office/drawing/2014/main" id="{AF5AB32E-E9C8-4A5B-A59F-B2381292271A}"/>
              </a:ext>
            </a:extLst>
          </p:cNvPr>
          <p:cNvSpPr/>
          <p:nvPr/>
        </p:nvSpPr>
        <p:spPr>
          <a:xfrm>
            <a:off x="8648700" y="9918700"/>
            <a:ext cx="7188200" cy="736600"/>
          </a:xfrm>
          <a:prstGeom prst="rect">
            <a:avLst/>
          </a:prstGeom>
          <a:solidFill>
            <a:srgbClr val="E5EAF2"/>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pic>
        <p:nvPicPr>
          <p:cNvPr id="24" name="图片 23">
            <a:extLst>
              <a:ext uri="{FF2B5EF4-FFF2-40B4-BE49-F238E27FC236}">
                <a16:creationId xmlns:a16="http://schemas.microsoft.com/office/drawing/2014/main" id="{980CBC5D-AB6D-475C-A709-FDCD49C6242D}"/>
              </a:ext>
            </a:extLst>
          </p:cNvPr>
          <p:cNvPicPr/>
          <p:nvPr/>
        </p:nvPicPr>
        <p:blipFill rotWithShape="1">
          <a:blip r:embed="rId5" cstate="screen"/>
          <a:srcRect r="1476" b="961"/>
          <a:stretch/>
        </p:blipFill>
        <p:spPr>
          <a:xfrm>
            <a:off x="10754829" y="7211856"/>
            <a:ext cx="2681771" cy="5411944"/>
          </a:xfrm>
          <a:prstGeom prst="rect">
            <a:avLst/>
          </a:prstGeom>
        </p:spPr>
      </p:pic>
    </p:spTree>
    <p:extLst>
      <p:ext uri="{BB962C8B-B14F-4D97-AF65-F5344CB8AC3E}">
        <p14:creationId xmlns:p14="http://schemas.microsoft.com/office/powerpoint/2010/main" val="24367312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solidFill>
                <a:latin typeface="Times New Roman" panose="02020603050405020304" charset="0"/>
                <a:ea typeface="思源黑体 CN Regular" panose="020B0500000000000000" pitchFamily="34" charset="-122"/>
              </a:rPr>
              <a:t>Concise corporate desktop, restrict access to programs and settings on the device, can be restricted to one or more designated applications.</a:t>
            </a:r>
            <a:endParaRPr lang="en-US" altLang="zh-CN" sz="3600" dirty="0">
              <a:solidFill>
                <a:schemeClr val="bg1"/>
              </a:solidFill>
              <a:latin typeface="Times New Roman" panose="02020603050405020304" charset="0"/>
              <a:ea typeface="思源黑体 CN Regular" panose="020B0500000000000000" pitchFamily="34" charset="-122"/>
              <a:sym typeface="等线" panose="02010600030101010101" charset="-122"/>
            </a:endParaRP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defRPr>
            </a:lvl1pPr>
          </a:lstStyle>
          <a:p>
            <a:r>
              <a:rPr lang="en-US" altLang="zh-CN" dirty="0" err="1"/>
              <a:t>WiFi</a:t>
            </a:r>
            <a:r>
              <a:rPr lang="en-US" altLang="zh-CN" dirty="0"/>
              <a:t>/APN Push</a:t>
            </a:r>
            <a:endParaRPr lang="zh-CN" altLang="en-US" dirty="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System Customization</a:t>
            </a:r>
            <a:endParaRPr lang="en-US" altLang="zh-CN" dirty="0">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Custom Desktop</a:t>
            </a:r>
            <a:endParaRPr lang="en-US" altLang="zh-CN" dirty="0">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WIFI</a:t>
            </a:r>
            <a:r>
              <a:rPr lang="zh-CN" altLang="en-US"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 </a:t>
            </a:r>
            <a:r>
              <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rPr>
              <a:t>Whitelist</a:t>
            </a:r>
            <a:endParaRPr lang="en-US" altLang="zh-CN" sz="3600" dirty="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pic>
        <p:nvPicPr>
          <p:cNvPr id="16" name="图片 15"/>
          <p:cNvPicPr>
            <a:picLocks noChangeAspect="1"/>
          </p:cNvPicPr>
          <p:nvPr/>
        </p:nvPicPr>
        <p:blipFill rotWithShape="1">
          <a:blip r:embed="rId3" cstate="email"/>
          <a:srcRect l="10940" b="33146"/>
          <a:stretch/>
        </p:blipFill>
        <p:spPr>
          <a:xfrm>
            <a:off x="0" y="4766029"/>
            <a:ext cx="20840144" cy="8904883"/>
          </a:xfrm>
          <a:prstGeom prst="rect">
            <a:avLst/>
          </a:prstGeom>
        </p:spPr>
      </p:pic>
      <p:pic>
        <p:nvPicPr>
          <p:cNvPr id="19" name="图片 18"/>
          <p:cNvPicPr>
            <a:picLocks noChangeAspect="1"/>
          </p:cNvPicPr>
          <p:nvPr/>
        </p:nvPicPr>
        <p:blipFill>
          <a:blip r:embed="rId4" cstate="email"/>
          <a:stretch>
            <a:fillRect/>
          </a:stretch>
        </p:blipFill>
        <p:spPr>
          <a:xfrm>
            <a:off x="19062112" y="5415459"/>
            <a:ext cx="4320000" cy="864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17540648"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8" name="图片 17">
            <a:extLst>
              <a:ext uri="{FF2B5EF4-FFF2-40B4-BE49-F238E27FC236}">
                <a16:creationId xmlns:a16="http://schemas.microsoft.com/office/drawing/2014/main" id="{E0F781B5-97E4-40E1-96F3-1BCD33593A96}"/>
              </a:ext>
            </a:extLst>
          </p:cNvPr>
          <p:cNvPicPr>
            <a:picLocks noChangeAspect="1"/>
          </p:cNvPicPr>
          <p:nvPr/>
        </p:nvPicPr>
        <p:blipFill>
          <a:blip r:embed="rId5" cstate="email"/>
          <a:stretch>
            <a:fillRect/>
          </a:stretch>
        </p:blipFill>
        <p:spPr>
          <a:xfrm>
            <a:off x="19862882" y="7007148"/>
            <a:ext cx="2718459" cy="5435199"/>
          </a:xfrm>
          <a:prstGeom prst="rect">
            <a:avLst/>
          </a:prstGeom>
        </p:spPr>
      </p:pic>
      <p:pic>
        <p:nvPicPr>
          <p:cNvPr id="20" name="图片 19" descr="手机屏幕截图&#10;&#10;描述已自动生成">
            <a:extLst>
              <a:ext uri="{FF2B5EF4-FFF2-40B4-BE49-F238E27FC236}">
                <a16:creationId xmlns:a16="http://schemas.microsoft.com/office/drawing/2014/main" id="{BB215615-C741-47F0-90D1-5C40DD339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03" y="5562022"/>
            <a:ext cx="17774056" cy="8294559"/>
          </a:xfrm>
          <a:prstGeom prst="rect">
            <a:avLst/>
          </a:prstGeom>
        </p:spPr>
      </p:pic>
    </p:spTree>
    <p:extLst>
      <p:ext uri="{BB962C8B-B14F-4D97-AF65-F5344CB8AC3E}">
        <p14:creationId xmlns:p14="http://schemas.microsoft.com/office/powerpoint/2010/main" val="37624701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5211446" y="45087"/>
            <a:ext cx="13808709"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rPr>
              <a:t>Mobile Device Management (MDM)</a:t>
            </a:r>
            <a:endParaRPr lang="en-US" sz="6600" b="1">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895603" y="3189136"/>
            <a:ext cx="1998133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Ensure that the device can only be connected to the </a:t>
            </a:r>
            <a:r>
              <a:rPr lang="en-US" altLang="zh-CN" sz="3600" dirty="0" err="1">
                <a:solidFill>
                  <a:schemeClr val="bg1"/>
                </a:solidFill>
                <a:latin typeface="Times New Roman" panose="02020603050405020304" charset="0"/>
                <a:ea typeface="思源黑体 CN Regular" panose="020B0500000000000000" pitchFamily="34" charset="-122"/>
                <a:cs typeface="Times New Roman" panose="02020603050405020304" charset="0"/>
              </a:rPr>
              <a:t>WiFi</a:t>
            </a:r>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 in the whitelist,  so as to effectively prevent malicious attacks and ensure safe and reliable corporate data.</a:t>
            </a:r>
          </a:p>
        </p:txBody>
      </p:sp>
      <p:sp>
        <p:nvSpPr>
          <p:cNvPr id="27" name="文本框 26"/>
          <p:cNvSpPr txBox="1"/>
          <p:nvPr/>
        </p:nvSpPr>
        <p:spPr>
          <a:xfrm>
            <a:off x="1356465" y="1821816"/>
            <a:ext cx="277305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Geographical Fence</a:t>
            </a:r>
          </a:p>
        </p:txBody>
      </p:sp>
      <p:sp>
        <p:nvSpPr>
          <p:cNvPr id="28" name="文本框 27"/>
          <p:cNvSpPr txBox="1"/>
          <p:nvPr/>
        </p:nvSpPr>
        <p:spPr>
          <a:xfrm>
            <a:off x="4560415" y="1821816"/>
            <a:ext cx="3787081"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Android Permission Control</a:t>
            </a:r>
          </a:p>
        </p:txBody>
      </p:sp>
      <p:sp>
        <p:nvSpPr>
          <p:cNvPr id="29" name="文本框 28"/>
          <p:cNvSpPr txBox="1"/>
          <p:nvPr/>
        </p:nvSpPr>
        <p:spPr>
          <a:xfrm>
            <a:off x="8778393" y="1821816"/>
            <a:ext cx="258795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defRPr>
            </a:lvl1pPr>
          </a:lstStyle>
          <a:p>
            <a:r>
              <a:rPr lang="en-US" altLang="zh-CN" dirty="0" err="1"/>
              <a:t>WiFi</a:t>
            </a:r>
            <a:r>
              <a:rPr lang="en-US" altLang="zh-CN" dirty="0"/>
              <a:t>/APN Push</a:t>
            </a:r>
            <a:endParaRPr lang="zh-CN" altLang="en-US" dirty="0">
              <a:sym typeface="等线" panose="02010600030101010101" charset="-122"/>
            </a:endParaRPr>
          </a:p>
        </p:txBody>
      </p:sp>
      <p:sp>
        <p:nvSpPr>
          <p:cNvPr id="30" name="文本框 29"/>
          <p:cNvSpPr txBox="1"/>
          <p:nvPr/>
        </p:nvSpPr>
        <p:spPr>
          <a:xfrm>
            <a:off x="11797246" y="1821816"/>
            <a:ext cx="216038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Desktop</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sp>
        <p:nvSpPr>
          <p:cNvPr id="31" name="文本框 30"/>
          <p:cNvSpPr txBox="1"/>
          <p:nvPr/>
        </p:nvSpPr>
        <p:spPr>
          <a:xfrm>
            <a:off x="14388528" y="1821816"/>
            <a:ext cx="2895602"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System Customization</a:t>
            </a:r>
            <a:endParaRPr lang="en-US" altLang="zh-CN" dirty="0">
              <a:sym typeface="等线" panose="02010600030101010101" charset="-122"/>
            </a:endParaRPr>
          </a:p>
        </p:txBody>
      </p:sp>
      <p:sp>
        <p:nvSpPr>
          <p:cNvPr id="32" name="文本框 31"/>
          <p:cNvSpPr txBox="1"/>
          <p:nvPr/>
        </p:nvSpPr>
        <p:spPr>
          <a:xfrm>
            <a:off x="17715027" y="1821816"/>
            <a:ext cx="2217539"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cs typeface="Times New Roman" panose="02020603050405020304" charset="0"/>
              </a:defRPr>
            </a:lvl1pPr>
          </a:lstStyle>
          <a:p>
            <a:r>
              <a:rPr lang="en-US" altLang="zh-CN" dirty="0"/>
              <a:t>Custom Desktop</a:t>
            </a:r>
            <a:endParaRPr lang="en-US" altLang="zh-CN" dirty="0">
              <a:sym typeface="等线" panose="02010600030101010101" charset="-122"/>
            </a:endParaRPr>
          </a:p>
        </p:txBody>
      </p:sp>
      <p:sp>
        <p:nvSpPr>
          <p:cNvPr id="34" name="文本框 33"/>
          <p:cNvSpPr txBox="1"/>
          <p:nvPr/>
        </p:nvSpPr>
        <p:spPr>
          <a:xfrm>
            <a:off x="20363461" y="1821816"/>
            <a:ext cx="192436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WIFI</a:t>
            </a:r>
            <a:r>
              <a:rPr lang="zh-CN" altLang="en-US" dirty="0"/>
              <a:t> </a:t>
            </a:r>
            <a:r>
              <a:rPr lang="en-US" altLang="zh-CN" dirty="0"/>
              <a:t>Whitelist</a:t>
            </a:r>
            <a:endParaRPr lang="en-US" altLang="zh-CN" dirty="0">
              <a:sym typeface="等线" panose="02010600030101010101" charset="-122"/>
            </a:endParaRPr>
          </a:p>
        </p:txBody>
      </p:sp>
      <p:pic>
        <p:nvPicPr>
          <p:cNvPr id="16" name="图片 15"/>
          <p:cNvPicPr>
            <a:picLocks noChangeAspect="1"/>
          </p:cNvPicPr>
          <p:nvPr/>
        </p:nvPicPr>
        <p:blipFill>
          <a:blip r:embed="rId3" cstate="email"/>
          <a:stretch>
            <a:fillRect/>
          </a:stretch>
        </p:blipFill>
        <p:spPr>
          <a:xfrm>
            <a:off x="576518" y="4778235"/>
            <a:ext cx="23400000" cy="13320000"/>
          </a:xfrm>
          <a:prstGeom prst="rect">
            <a:avLst/>
          </a:prstGeom>
        </p:spPr>
      </p:pic>
      <p:sp>
        <p:nvSpPr>
          <p:cNvPr id="21" name="线条">
            <a:extLst>
              <a:ext uri="{FF2B5EF4-FFF2-40B4-BE49-F238E27FC236}">
                <a16:creationId xmlns:a16="http://schemas.microsoft.com/office/drawing/2014/main" id="{F4B67229-D657-48DD-A9BD-02A90A2D497B}"/>
              </a:ext>
            </a:extLst>
          </p:cNvPr>
          <p:cNvSpPr/>
          <p:nvPr/>
        </p:nvSpPr>
        <p:spPr>
          <a:xfrm flipV="1">
            <a:off x="1137765" y="3478817"/>
            <a:ext cx="22277507"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22" name="矩形 21">
            <a:extLst>
              <a:ext uri="{FF2B5EF4-FFF2-40B4-BE49-F238E27FC236}">
                <a16:creationId xmlns:a16="http://schemas.microsoft.com/office/drawing/2014/main" id="{F03A3FCC-3D68-44F6-8C20-103B5001F3F4}"/>
              </a:ext>
            </a:extLst>
          </p:cNvPr>
          <p:cNvSpPr/>
          <p:nvPr/>
        </p:nvSpPr>
        <p:spPr>
          <a:xfrm>
            <a:off x="19870895" y="3405652"/>
            <a:ext cx="2978269" cy="178572"/>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17" name="图片 16">
            <a:extLst>
              <a:ext uri="{FF2B5EF4-FFF2-40B4-BE49-F238E27FC236}">
                <a16:creationId xmlns:a16="http://schemas.microsoft.com/office/drawing/2014/main" id="{3872E0D5-E2C6-4EC8-BE32-D8C91C447706}"/>
              </a:ext>
            </a:extLst>
          </p:cNvPr>
          <p:cNvPicPr>
            <a:picLocks noChangeAspect="1"/>
          </p:cNvPicPr>
          <p:nvPr/>
        </p:nvPicPr>
        <p:blipFill>
          <a:blip r:embed="rId4"/>
          <a:stretch>
            <a:fillRect/>
          </a:stretch>
        </p:blipFill>
        <p:spPr>
          <a:xfrm>
            <a:off x="3373388" y="5558697"/>
            <a:ext cx="17730059" cy="8112216"/>
          </a:xfrm>
          <a:prstGeom prst="rect">
            <a:avLst/>
          </a:prstGeom>
        </p:spPr>
      </p:pic>
      <p:pic>
        <p:nvPicPr>
          <p:cNvPr id="3" name="图片 2" descr="手机截图图社交软件的信息&#10;&#10;描述已自动生成">
            <a:extLst>
              <a:ext uri="{FF2B5EF4-FFF2-40B4-BE49-F238E27FC236}">
                <a16:creationId xmlns:a16="http://schemas.microsoft.com/office/drawing/2014/main" id="{6AB3DD1A-62FB-48D4-94CA-1445CF167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84" y="5558697"/>
            <a:ext cx="10238323" cy="10329087"/>
          </a:xfrm>
          <a:prstGeom prst="rect">
            <a:avLst/>
          </a:prstGeom>
        </p:spPr>
      </p:pic>
    </p:spTree>
    <p:extLst>
      <p:ext uri="{BB962C8B-B14F-4D97-AF65-F5344CB8AC3E}">
        <p14:creationId xmlns:p14="http://schemas.microsoft.com/office/powerpoint/2010/main" val="28897729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761" y="9006943"/>
            <a:ext cx="1632984" cy="163298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559" y="3966775"/>
            <a:ext cx="1632984" cy="163298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345" y="3788975"/>
            <a:ext cx="1632984" cy="163298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785" y="9362543"/>
            <a:ext cx="1632984" cy="1632984"/>
          </a:xfrm>
          <a:prstGeom prst="rect">
            <a:avLst/>
          </a:prstGeom>
        </p:spPr>
      </p:pic>
      <p:sp>
        <p:nvSpPr>
          <p:cNvPr id="10" name="文本框 9"/>
          <p:cNvSpPr txBox="1"/>
          <p:nvPr/>
        </p:nvSpPr>
        <p:spPr>
          <a:xfrm>
            <a:off x="1512684" y="1224783"/>
            <a:ext cx="9322421" cy="25596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defTabSz="826357"/>
            <a:r>
              <a:rPr lang="en-US" altLang="en-US" sz="6600" b="1" dirty="0">
                <a:solidFill>
                  <a:schemeClr val="bg1"/>
                </a:solidFill>
                <a:latin typeface="+mj-ea"/>
              </a:rPr>
              <a:t>Mobile Content Management (MCM)</a:t>
            </a:r>
            <a:endParaRPr lang="en-US" altLang="en-US" sz="6600" b="1" dirty="0">
              <a:solidFill>
                <a:schemeClr val="bg1"/>
              </a:solidFill>
              <a:latin typeface="+mj-ea"/>
              <a:ea typeface="+mj-ea"/>
              <a:sym typeface="等线" panose="02010600030101010101" charset="-122"/>
            </a:endParaRPr>
          </a:p>
        </p:txBody>
      </p:sp>
      <p:sp>
        <p:nvSpPr>
          <p:cNvPr id="12" name="内容占位符 2"/>
          <p:cNvSpPr txBox="1"/>
          <p:nvPr/>
        </p:nvSpPr>
        <p:spPr>
          <a:xfrm>
            <a:off x="1427482" y="5209185"/>
            <a:ext cx="4746413" cy="4451283"/>
          </a:xfrm>
          <a:prstGeom prst="rect">
            <a:avLst/>
          </a:prstGeom>
          <a:ln w="12700">
            <a:miter lim="400000"/>
          </a:ln>
        </p:spPr>
        <p:txBody>
          <a:bodyPr lIns="45720" rIns="45720">
            <a:noAutofit/>
          </a:bodyPr>
          <a:lst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a:lstStyle>
          <a:p>
            <a:pPr marL="0" indent="0">
              <a:lnSpc>
                <a:spcPct val="120000"/>
              </a:lnSpc>
              <a:buNone/>
            </a:pPr>
            <a:r>
              <a:rPr lang="en-US" altLang="en-US" sz="3200" b="1" dirty="0">
                <a:solidFill>
                  <a:schemeClr val="bg1"/>
                </a:solidFill>
                <a:latin typeface="+mj-ea"/>
              </a:rPr>
              <a:t>Data security</a:t>
            </a:r>
            <a:endParaRPr lang="en-US" altLang="zh-CN" sz="3200" b="1" dirty="0">
              <a:solidFill>
                <a:schemeClr val="bg1"/>
              </a:solidFill>
              <a:latin typeface="+mj-ea"/>
              <a:ea typeface="+mj-ea"/>
            </a:endParaRPr>
          </a:p>
          <a:p>
            <a:pPr marL="0" indent="0">
              <a:lnSpc>
                <a:spcPct val="120000"/>
              </a:lnSpc>
              <a:buNone/>
            </a:pPr>
            <a:r>
              <a:rPr lang="en-US" altLang="en-US" sz="2667" dirty="0">
                <a:solidFill>
                  <a:schemeClr val="bg1"/>
                </a:solidFill>
                <a:latin typeface="+mn-ea"/>
              </a:rPr>
              <a:t>High-security encrypted transmission is applied from the mobile end to the cloud end to prevent data from being stolen maliciously, and to ensure that important information is protected well. </a:t>
            </a:r>
            <a:endParaRPr lang="en-US" altLang="zh-CN" sz="2667" dirty="0">
              <a:solidFill>
                <a:schemeClr val="bg1"/>
              </a:solidFill>
              <a:latin typeface="+mn-ea"/>
              <a:ea typeface="+mn-ea"/>
            </a:endParaRPr>
          </a:p>
        </p:txBody>
      </p:sp>
      <p:sp>
        <p:nvSpPr>
          <p:cNvPr id="13" name="内容占位符 2"/>
          <p:cNvSpPr txBox="1"/>
          <p:nvPr/>
        </p:nvSpPr>
        <p:spPr>
          <a:xfrm>
            <a:off x="6434971" y="5154008"/>
            <a:ext cx="6302272" cy="3852933"/>
          </a:xfrm>
          <a:prstGeom prst="rect">
            <a:avLst/>
          </a:prstGeom>
          <a:ln w="12700">
            <a:miter lim="400000"/>
          </a:ln>
        </p:spPr>
        <p:txBody>
          <a:bodyPr lIns="45720" rIns="45720">
            <a:noAutofit/>
          </a:bodyPr>
          <a:lst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a:lstStyle>
          <a:p>
            <a:pPr marL="0" indent="0">
              <a:lnSpc>
                <a:spcPct val="120000"/>
              </a:lnSpc>
              <a:buNone/>
            </a:pPr>
            <a:r>
              <a:rPr lang="en-US" altLang="en-US" sz="3200" b="1" dirty="0">
                <a:solidFill>
                  <a:schemeClr val="bg1"/>
                </a:solidFill>
                <a:latin typeface="+mj-ea"/>
              </a:rPr>
              <a:t>Remote data clearing</a:t>
            </a:r>
          </a:p>
          <a:p>
            <a:pPr marL="0" indent="0">
              <a:lnSpc>
                <a:spcPct val="120000"/>
              </a:lnSpc>
              <a:buNone/>
            </a:pPr>
            <a:r>
              <a:rPr lang="en-US" altLang="en-US" sz="2667" dirty="0">
                <a:solidFill>
                  <a:schemeClr val="bg1"/>
                </a:solidFill>
                <a:latin typeface="+mn-ea"/>
              </a:rPr>
              <a:t>In the event that the device is lost or broken, the administrator can remotely erase data and restore factory settings so as to avoid leakage of corporate resources</a:t>
            </a:r>
            <a:endParaRPr lang="en-US" altLang="zh-CN" sz="2667" dirty="0">
              <a:solidFill>
                <a:schemeClr val="bg1"/>
              </a:solidFill>
              <a:latin typeface="+mn-ea"/>
              <a:ea typeface="+mn-ea"/>
            </a:endParaRPr>
          </a:p>
        </p:txBody>
      </p:sp>
      <p:sp>
        <p:nvSpPr>
          <p:cNvPr id="14" name="内容占位符 2"/>
          <p:cNvSpPr txBox="1"/>
          <p:nvPr/>
        </p:nvSpPr>
        <p:spPr>
          <a:xfrm>
            <a:off x="1427480" y="10750975"/>
            <a:ext cx="4565227" cy="1874520"/>
          </a:xfrm>
          <a:prstGeom prst="rect">
            <a:avLst/>
          </a:prstGeom>
          <a:ln w="12700">
            <a:miter lim="400000"/>
          </a:ln>
        </p:spPr>
        <p:txBody>
          <a:bodyPr lIns="45720" rIns="45720"/>
          <a:lst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a:lstStyle>
          <a:p>
            <a:pPr marL="0" indent="0">
              <a:lnSpc>
                <a:spcPct val="120000"/>
              </a:lnSpc>
              <a:buNone/>
            </a:pPr>
            <a:r>
              <a:rPr lang="en-US" altLang="en-US" sz="2667" b="1" dirty="0">
                <a:solidFill>
                  <a:schemeClr val="bg1"/>
                </a:solidFill>
                <a:latin typeface="+mj-ea"/>
              </a:rPr>
              <a:t>Enterprise document distribution</a:t>
            </a:r>
            <a:endParaRPr lang="en-US" altLang="zh-CN" sz="2667" b="1" dirty="0">
              <a:solidFill>
                <a:schemeClr val="bg1"/>
              </a:solidFill>
              <a:latin typeface="+mj-ea"/>
              <a:ea typeface="+mj-ea"/>
            </a:endParaRPr>
          </a:p>
          <a:p>
            <a:pPr marL="0" indent="0">
              <a:lnSpc>
                <a:spcPct val="120000"/>
              </a:lnSpc>
              <a:buNone/>
            </a:pPr>
            <a:r>
              <a:rPr lang="en-US" altLang="en-US" sz="2667" dirty="0">
                <a:solidFill>
                  <a:schemeClr val="bg1"/>
                </a:solidFill>
                <a:latin typeface="+mn-ea"/>
              </a:rPr>
              <a:t>Quickly distribute files to devices with one click</a:t>
            </a:r>
          </a:p>
        </p:txBody>
      </p:sp>
      <p:sp>
        <p:nvSpPr>
          <p:cNvPr id="15" name="内容占位符 2"/>
          <p:cNvSpPr txBox="1"/>
          <p:nvPr/>
        </p:nvSpPr>
        <p:spPr>
          <a:xfrm>
            <a:off x="6524415" y="10750975"/>
            <a:ext cx="6300893" cy="1874520"/>
          </a:xfrm>
          <a:prstGeom prst="rect">
            <a:avLst/>
          </a:prstGeom>
          <a:ln w="12700">
            <a:miter lim="400000"/>
          </a:ln>
        </p:spPr>
        <p:txBody>
          <a:bodyPr lIns="45720" rIns="45720"/>
          <a:lst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a:lstStyle>
          <a:p>
            <a:pPr marL="0" indent="0">
              <a:lnSpc>
                <a:spcPct val="120000"/>
              </a:lnSpc>
              <a:buNone/>
            </a:pPr>
            <a:r>
              <a:rPr lang="en-US" altLang="en-US" sz="3200" b="1" dirty="0">
                <a:solidFill>
                  <a:schemeClr val="bg1"/>
                </a:solidFill>
                <a:latin typeface="+mj-ea"/>
              </a:rPr>
              <a:t>Enterprise news push</a:t>
            </a:r>
          </a:p>
          <a:p>
            <a:pPr marL="0" indent="0">
              <a:lnSpc>
                <a:spcPct val="120000"/>
              </a:lnSpc>
              <a:buNone/>
            </a:pPr>
            <a:r>
              <a:rPr lang="en-US" altLang="en-US" sz="2400" dirty="0">
                <a:solidFill>
                  <a:schemeClr val="bg1"/>
                </a:solidFill>
                <a:latin typeface="+mn-ea"/>
              </a:rPr>
              <a:t>Push information with one click, convenient and fast</a:t>
            </a:r>
            <a:endParaRPr lang="en-US" altLang="en-US" sz="2400" dirty="0">
              <a:solidFill>
                <a:schemeClr val="bg1"/>
              </a:solidFill>
              <a:latin typeface="+mn-ea"/>
              <a:ea typeface="+mn-ea"/>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4384000" cy="13716000"/>
          </a:xfrm>
          <a:prstGeom prst="rect">
            <a:avLst/>
          </a:prstGeom>
        </p:spPr>
      </p:pic>
      <p:grpSp>
        <p:nvGrpSpPr>
          <p:cNvPr id="33" name="组合 32"/>
          <p:cNvGrpSpPr/>
          <p:nvPr/>
        </p:nvGrpSpPr>
        <p:grpSpPr>
          <a:xfrm>
            <a:off x="0" y="0"/>
            <a:ext cx="24384000" cy="13716000"/>
            <a:chOff x="0" y="0"/>
            <a:chExt cx="24384000" cy="13716000"/>
          </a:xfrm>
        </p:grpSpPr>
        <p:pic>
          <p:nvPicPr>
            <p:cNvPr id="4" name="图片 3"/>
            <p:cNvPicPr>
              <a:picLocks noChangeAspect="1"/>
            </p:cNvPicPr>
            <p:nvPr/>
          </p:nvPicPr>
          <p:blipFill>
            <a:blip r:embed="rId3"/>
            <a:stretch>
              <a:fillRect/>
            </a:stretch>
          </p:blipFill>
          <p:spPr>
            <a:xfrm>
              <a:off x="0" y="4318000"/>
              <a:ext cx="24384000" cy="5080000"/>
            </a:xfrm>
            <a:prstGeom prst="rect">
              <a:avLst/>
            </a:prstGeom>
          </p:spPr>
        </p:pic>
        <p:pic>
          <p:nvPicPr>
            <p:cNvPr id="6" name="图片 5"/>
            <p:cNvPicPr>
              <a:picLocks noChangeAspect="1"/>
            </p:cNvPicPr>
            <p:nvPr/>
          </p:nvPicPr>
          <p:blipFill rotWithShape="1">
            <a:blip r:embed="rId4" cstate="screen"/>
            <a:srcRect/>
            <a:stretch>
              <a:fillRect/>
            </a:stretch>
          </p:blipFill>
          <p:spPr>
            <a:xfrm>
              <a:off x="0" y="0"/>
              <a:ext cx="24384000" cy="463395"/>
            </a:xfrm>
            <a:prstGeom prst="rect">
              <a:avLst/>
            </a:prstGeom>
          </p:spPr>
        </p:pic>
        <p:pic>
          <p:nvPicPr>
            <p:cNvPr id="12" name="图片 11"/>
            <p:cNvPicPr>
              <a:picLocks noChangeAspect="1"/>
            </p:cNvPicPr>
            <p:nvPr/>
          </p:nvPicPr>
          <p:blipFill rotWithShape="1">
            <a:blip r:embed="rId4" cstate="screen"/>
            <a:srcRect/>
            <a:stretch>
              <a:fillRect/>
            </a:stretch>
          </p:blipFill>
          <p:spPr>
            <a:xfrm>
              <a:off x="0" y="463395"/>
              <a:ext cx="24384000" cy="463395"/>
            </a:xfrm>
            <a:prstGeom prst="rect">
              <a:avLst/>
            </a:prstGeom>
          </p:spPr>
        </p:pic>
        <p:pic>
          <p:nvPicPr>
            <p:cNvPr id="13" name="图片 12"/>
            <p:cNvPicPr>
              <a:picLocks noChangeAspect="1"/>
            </p:cNvPicPr>
            <p:nvPr/>
          </p:nvPicPr>
          <p:blipFill rotWithShape="1">
            <a:blip r:embed="rId4" cstate="screen"/>
            <a:srcRect/>
            <a:stretch>
              <a:fillRect/>
            </a:stretch>
          </p:blipFill>
          <p:spPr>
            <a:xfrm>
              <a:off x="0" y="926790"/>
              <a:ext cx="24384000" cy="463395"/>
            </a:xfrm>
            <a:prstGeom prst="rect">
              <a:avLst/>
            </a:prstGeom>
          </p:spPr>
        </p:pic>
        <p:pic>
          <p:nvPicPr>
            <p:cNvPr id="14" name="图片 13"/>
            <p:cNvPicPr>
              <a:picLocks noChangeAspect="1"/>
            </p:cNvPicPr>
            <p:nvPr/>
          </p:nvPicPr>
          <p:blipFill rotWithShape="1">
            <a:blip r:embed="rId4" cstate="screen"/>
            <a:srcRect/>
            <a:stretch>
              <a:fillRect/>
            </a:stretch>
          </p:blipFill>
          <p:spPr>
            <a:xfrm>
              <a:off x="0" y="1390185"/>
              <a:ext cx="24384000" cy="463395"/>
            </a:xfrm>
            <a:prstGeom prst="rect">
              <a:avLst/>
            </a:prstGeom>
          </p:spPr>
        </p:pic>
        <p:pic>
          <p:nvPicPr>
            <p:cNvPr id="15" name="图片 14"/>
            <p:cNvPicPr>
              <a:picLocks noChangeAspect="1"/>
            </p:cNvPicPr>
            <p:nvPr/>
          </p:nvPicPr>
          <p:blipFill rotWithShape="1">
            <a:blip r:embed="rId4" cstate="screen"/>
            <a:srcRect/>
            <a:stretch>
              <a:fillRect/>
            </a:stretch>
          </p:blipFill>
          <p:spPr>
            <a:xfrm>
              <a:off x="0" y="1853580"/>
              <a:ext cx="24384000" cy="463395"/>
            </a:xfrm>
            <a:prstGeom prst="rect">
              <a:avLst/>
            </a:prstGeom>
          </p:spPr>
        </p:pic>
        <p:pic>
          <p:nvPicPr>
            <p:cNvPr id="16" name="图片 15"/>
            <p:cNvPicPr>
              <a:picLocks noChangeAspect="1"/>
            </p:cNvPicPr>
            <p:nvPr/>
          </p:nvPicPr>
          <p:blipFill rotWithShape="1">
            <a:blip r:embed="rId4" cstate="screen"/>
            <a:srcRect/>
            <a:stretch>
              <a:fillRect/>
            </a:stretch>
          </p:blipFill>
          <p:spPr>
            <a:xfrm>
              <a:off x="0" y="2316975"/>
              <a:ext cx="24384000" cy="463395"/>
            </a:xfrm>
            <a:prstGeom prst="rect">
              <a:avLst/>
            </a:prstGeom>
          </p:spPr>
        </p:pic>
        <p:pic>
          <p:nvPicPr>
            <p:cNvPr id="17" name="图片 16"/>
            <p:cNvPicPr>
              <a:picLocks noChangeAspect="1"/>
            </p:cNvPicPr>
            <p:nvPr/>
          </p:nvPicPr>
          <p:blipFill rotWithShape="1">
            <a:blip r:embed="rId4" cstate="screen"/>
            <a:srcRect/>
            <a:stretch>
              <a:fillRect/>
            </a:stretch>
          </p:blipFill>
          <p:spPr>
            <a:xfrm>
              <a:off x="0" y="2780370"/>
              <a:ext cx="24384000" cy="463395"/>
            </a:xfrm>
            <a:prstGeom prst="rect">
              <a:avLst/>
            </a:prstGeom>
          </p:spPr>
        </p:pic>
        <p:pic>
          <p:nvPicPr>
            <p:cNvPr id="18" name="图片 17"/>
            <p:cNvPicPr>
              <a:picLocks noChangeAspect="1"/>
            </p:cNvPicPr>
            <p:nvPr/>
          </p:nvPicPr>
          <p:blipFill rotWithShape="1">
            <a:blip r:embed="rId4" cstate="screen"/>
            <a:srcRect/>
            <a:stretch>
              <a:fillRect/>
            </a:stretch>
          </p:blipFill>
          <p:spPr>
            <a:xfrm>
              <a:off x="0" y="3243765"/>
              <a:ext cx="24384000" cy="463395"/>
            </a:xfrm>
            <a:prstGeom prst="rect">
              <a:avLst/>
            </a:prstGeom>
          </p:spPr>
        </p:pic>
        <p:pic>
          <p:nvPicPr>
            <p:cNvPr id="19" name="图片 18"/>
            <p:cNvPicPr>
              <a:picLocks noChangeAspect="1"/>
            </p:cNvPicPr>
            <p:nvPr/>
          </p:nvPicPr>
          <p:blipFill rotWithShape="1">
            <a:blip r:embed="rId4" cstate="screen"/>
            <a:srcRect/>
            <a:stretch>
              <a:fillRect/>
            </a:stretch>
          </p:blipFill>
          <p:spPr>
            <a:xfrm>
              <a:off x="0" y="3707160"/>
              <a:ext cx="24384000" cy="463395"/>
            </a:xfrm>
            <a:prstGeom prst="rect">
              <a:avLst/>
            </a:prstGeom>
          </p:spPr>
        </p:pic>
        <p:pic>
          <p:nvPicPr>
            <p:cNvPr id="20" name="图片 19"/>
            <p:cNvPicPr>
              <a:picLocks noChangeAspect="1"/>
            </p:cNvPicPr>
            <p:nvPr/>
          </p:nvPicPr>
          <p:blipFill rotWithShape="1">
            <a:blip r:embed="rId4" cstate="screen"/>
            <a:srcRect/>
            <a:stretch>
              <a:fillRect/>
            </a:stretch>
          </p:blipFill>
          <p:spPr>
            <a:xfrm>
              <a:off x="0" y="4170555"/>
              <a:ext cx="24384000" cy="463395"/>
            </a:xfrm>
            <a:prstGeom prst="rect">
              <a:avLst/>
            </a:prstGeom>
          </p:spPr>
        </p:pic>
        <p:grpSp>
          <p:nvGrpSpPr>
            <p:cNvPr id="32" name="组合 31"/>
            <p:cNvGrpSpPr/>
            <p:nvPr/>
          </p:nvGrpSpPr>
          <p:grpSpPr>
            <a:xfrm>
              <a:off x="0" y="9397999"/>
              <a:ext cx="24384000" cy="4318001"/>
              <a:chOff x="0" y="9545445"/>
              <a:chExt cx="24384000" cy="4170555"/>
            </a:xfrm>
          </p:grpSpPr>
          <p:pic>
            <p:nvPicPr>
              <p:cNvPr id="22" name="图片 21"/>
              <p:cNvPicPr>
                <a:picLocks noChangeAspect="1"/>
              </p:cNvPicPr>
              <p:nvPr/>
            </p:nvPicPr>
            <p:blipFill rotWithShape="1">
              <a:blip r:embed="rId4" cstate="screen"/>
              <a:srcRect/>
              <a:stretch>
                <a:fillRect/>
              </a:stretch>
            </p:blipFill>
            <p:spPr>
              <a:xfrm>
                <a:off x="0" y="9545445"/>
                <a:ext cx="24384000" cy="463395"/>
              </a:xfrm>
              <a:prstGeom prst="rect">
                <a:avLst/>
              </a:prstGeom>
            </p:spPr>
          </p:pic>
          <p:pic>
            <p:nvPicPr>
              <p:cNvPr id="23" name="图片 22"/>
              <p:cNvPicPr>
                <a:picLocks noChangeAspect="1"/>
              </p:cNvPicPr>
              <p:nvPr/>
            </p:nvPicPr>
            <p:blipFill rotWithShape="1">
              <a:blip r:embed="rId4" cstate="screen"/>
              <a:srcRect/>
              <a:stretch>
                <a:fillRect/>
              </a:stretch>
            </p:blipFill>
            <p:spPr>
              <a:xfrm>
                <a:off x="0" y="10008840"/>
                <a:ext cx="24384000" cy="463395"/>
              </a:xfrm>
              <a:prstGeom prst="rect">
                <a:avLst/>
              </a:prstGeom>
            </p:spPr>
          </p:pic>
          <p:pic>
            <p:nvPicPr>
              <p:cNvPr id="24" name="图片 23"/>
              <p:cNvPicPr>
                <a:picLocks noChangeAspect="1"/>
              </p:cNvPicPr>
              <p:nvPr/>
            </p:nvPicPr>
            <p:blipFill rotWithShape="1">
              <a:blip r:embed="rId4" cstate="screen"/>
              <a:srcRect/>
              <a:stretch>
                <a:fillRect/>
              </a:stretch>
            </p:blipFill>
            <p:spPr>
              <a:xfrm>
                <a:off x="0" y="10472235"/>
                <a:ext cx="24384000" cy="463395"/>
              </a:xfrm>
              <a:prstGeom prst="rect">
                <a:avLst/>
              </a:prstGeom>
            </p:spPr>
          </p:pic>
          <p:pic>
            <p:nvPicPr>
              <p:cNvPr id="25" name="图片 24"/>
              <p:cNvPicPr>
                <a:picLocks noChangeAspect="1"/>
              </p:cNvPicPr>
              <p:nvPr/>
            </p:nvPicPr>
            <p:blipFill rotWithShape="1">
              <a:blip r:embed="rId4" cstate="screen"/>
              <a:srcRect/>
              <a:stretch>
                <a:fillRect/>
              </a:stretch>
            </p:blipFill>
            <p:spPr>
              <a:xfrm>
                <a:off x="0" y="10935630"/>
                <a:ext cx="24384000" cy="463395"/>
              </a:xfrm>
              <a:prstGeom prst="rect">
                <a:avLst/>
              </a:prstGeom>
            </p:spPr>
          </p:pic>
          <p:pic>
            <p:nvPicPr>
              <p:cNvPr id="26" name="图片 25"/>
              <p:cNvPicPr>
                <a:picLocks noChangeAspect="1"/>
              </p:cNvPicPr>
              <p:nvPr/>
            </p:nvPicPr>
            <p:blipFill rotWithShape="1">
              <a:blip r:embed="rId4" cstate="screen"/>
              <a:srcRect/>
              <a:stretch>
                <a:fillRect/>
              </a:stretch>
            </p:blipFill>
            <p:spPr>
              <a:xfrm>
                <a:off x="0" y="11399025"/>
                <a:ext cx="24384000" cy="463395"/>
              </a:xfrm>
              <a:prstGeom prst="rect">
                <a:avLst/>
              </a:prstGeom>
            </p:spPr>
          </p:pic>
          <p:pic>
            <p:nvPicPr>
              <p:cNvPr id="27" name="图片 26"/>
              <p:cNvPicPr>
                <a:picLocks noChangeAspect="1"/>
              </p:cNvPicPr>
              <p:nvPr/>
            </p:nvPicPr>
            <p:blipFill rotWithShape="1">
              <a:blip r:embed="rId4" cstate="screen"/>
              <a:srcRect/>
              <a:stretch>
                <a:fillRect/>
              </a:stretch>
            </p:blipFill>
            <p:spPr>
              <a:xfrm>
                <a:off x="0" y="11862420"/>
                <a:ext cx="24384000" cy="463395"/>
              </a:xfrm>
              <a:prstGeom prst="rect">
                <a:avLst/>
              </a:prstGeom>
            </p:spPr>
          </p:pic>
          <p:pic>
            <p:nvPicPr>
              <p:cNvPr id="28" name="图片 27"/>
              <p:cNvPicPr>
                <a:picLocks noChangeAspect="1"/>
              </p:cNvPicPr>
              <p:nvPr/>
            </p:nvPicPr>
            <p:blipFill rotWithShape="1">
              <a:blip r:embed="rId4" cstate="screen"/>
              <a:srcRect/>
              <a:stretch>
                <a:fillRect/>
              </a:stretch>
            </p:blipFill>
            <p:spPr>
              <a:xfrm>
                <a:off x="0" y="12325815"/>
                <a:ext cx="24384000" cy="463395"/>
              </a:xfrm>
              <a:prstGeom prst="rect">
                <a:avLst/>
              </a:prstGeom>
            </p:spPr>
          </p:pic>
          <p:pic>
            <p:nvPicPr>
              <p:cNvPr id="29" name="图片 28"/>
              <p:cNvPicPr>
                <a:picLocks noChangeAspect="1"/>
              </p:cNvPicPr>
              <p:nvPr/>
            </p:nvPicPr>
            <p:blipFill rotWithShape="1">
              <a:blip r:embed="rId4" cstate="screen"/>
              <a:srcRect/>
              <a:stretch>
                <a:fillRect/>
              </a:stretch>
            </p:blipFill>
            <p:spPr>
              <a:xfrm>
                <a:off x="0" y="12789210"/>
                <a:ext cx="24384000" cy="463395"/>
              </a:xfrm>
              <a:prstGeom prst="rect">
                <a:avLst/>
              </a:prstGeom>
            </p:spPr>
          </p:pic>
          <p:pic>
            <p:nvPicPr>
              <p:cNvPr id="30" name="图片 29"/>
              <p:cNvPicPr>
                <a:picLocks noChangeAspect="1"/>
              </p:cNvPicPr>
              <p:nvPr/>
            </p:nvPicPr>
            <p:blipFill rotWithShape="1">
              <a:blip r:embed="rId4" cstate="screen"/>
              <a:srcRect/>
              <a:stretch>
                <a:fillRect/>
              </a:stretch>
            </p:blipFill>
            <p:spPr>
              <a:xfrm>
                <a:off x="0" y="13252605"/>
                <a:ext cx="24384000" cy="463395"/>
              </a:xfrm>
              <a:prstGeom prst="rect">
                <a:avLst/>
              </a:prstGeom>
            </p:spPr>
          </p:pic>
        </p:grpSp>
      </p:grpSp>
      <p:sp>
        <p:nvSpPr>
          <p:cNvPr id="37" name="矩形 36"/>
          <p:cNvSpPr/>
          <p:nvPr/>
        </p:nvSpPr>
        <p:spPr>
          <a:xfrm>
            <a:off x="0" y="6362995"/>
            <a:ext cx="24384000" cy="990015"/>
          </a:xfrm>
          <a:prstGeom prst="rect">
            <a:avLst/>
          </a:prstGeom>
          <a:gradFill flip="none" rotWithShape="1">
            <a:gsLst>
              <a:gs pos="0">
                <a:schemeClr val="accent1">
                  <a:lumMod val="5000"/>
                  <a:lumOff val="95000"/>
                  <a:alpha val="0"/>
                </a:schemeClr>
              </a:gs>
              <a:gs pos="62000">
                <a:srgbClr val="002060">
                  <a:alpha val="60000"/>
                </a:srgbClr>
              </a:gs>
              <a:gs pos="24000">
                <a:srgbClr val="002060">
                  <a:alpha val="30000"/>
                </a:srgbClr>
              </a:gs>
              <a:gs pos="100000">
                <a:srgbClr val="002060"/>
              </a:gs>
            </a:gsLst>
            <a:path path="circle">
              <a:fillToRect l="50000" t="50000" r="50000" b="50000"/>
            </a:path>
            <a:tileRect/>
          </a:gra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a:latin typeface="Times New Roman" panose="02020603050405020304" charset="0"/>
              <a:ea typeface="等线" panose="02010600030101010101" charset="-122"/>
              <a:cs typeface="Times New Roman" panose="02020603050405020304" charset="0"/>
              <a:sym typeface="等线" panose="02010600030101010101" charset="-122"/>
            </a:endParaRPr>
          </a:p>
        </p:txBody>
      </p:sp>
      <p:sp>
        <p:nvSpPr>
          <p:cNvPr id="34" name="数据安全…"/>
          <p:cNvSpPr txBox="1"/>
          <p:nvPr/>
        </p:nvSpPr>
        <p:spPr>
          <a:xfrm>
            <a:off x="4698155" y="1783960"/>
            <a:ext cx="8923461" cy="2754087"/>
          </a:xfrm>
          <a:prstGeom prst="rect">
            <a:avLst/>
          </a:prstGeom>
          <a:ln w="12700">
            <a:miter lim="400000"/>
          </a:ln>
        </p:spPr>
        <p:txBody>
          <a:bodyPr wrap="square" lIns="45720" rIns="45720">
            <a:spAutoFit/>
          </a:bodyPr>
          <a:lstStyle/>
          <a:p>
            <a:pPr algn="just" defTabSz="371479">
              <a:lnSpc>
                <a:spcPct val="70000"/>
              </a:lnSpc>
              <a:spcBef>
                <a:spcPts val="1701"/>
              </a:spcBef>
              <a:defRPr sz="4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4400" dirty="0">
                <a:solidFill>
                  <a:schemeClr val="bg1"/>
                </a:solidFill>
                <a:latin typeface="Times New Roman" panose="02020603050405020304" charset="0"/>
                <a:ea typeface="思源黑体 CN Regular" panose="020B0500000000000000" pitchFamily="34" charset="-122"/>
                <a:cs typeface="Times New Roman" panose="02020603050405020304" charset="0"/>
              </a:rPr>
              <a:t>Secure Encryption Protocol</a:t>
            </a:r>
            <a:endParaRPr sz="4400" dirty="0">
              <a:solidFill>
                <a:schemeClr val="bg1"/>
              </a:solidFill>
              <a:latin typeface="Times New Roman" panose="02020603050405020304" charset="0"/>
              <a:ea typeface="思源黑体 CN Regular" panose="020B0500000000000000" pitchFamily="34" charset="-122"/>
              <a:cs typeface="Times New Roman" panose="02020603050405020304" charset="0"/>
            </a:endParaRPr>
          </a:p>
          <a:p>
            <a:pPr algn="just" defTabSz="371479">
              <a:spcBef>
                <a:spcPts val="1701"/>
              </a:spcBef>
              <a:defRPr sz="34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32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rPr>
              <a:t>Adopt TLS/SSL encryption protocol to ensure the entire process of information transmission from mobile end to cloud end encrypted, so as to prevent data from being maliciously stolen</a:t>
            </a:r>
          </a:p>
        </p:txBody>
      </p:sp>
      <p:sp>
        <p:nvSpPr>
          <p:cNvPr id="35" name="数据安全…"/>
          <p:cNvSpPr txBox="1"/>
          <p:nvPr/>
        </p:nvSpPr>
        <p:spPr>
          <a:xfrm>
            <a:off x="1838839" y="5572492"/>
            <a:ext cx="9401592" cy="2261645"/>
          </a:xfrm>
          <a:prstGeom prst="rect">
            <a:avLst/>
          </a:prstGeom>
          <a:ln w="12700">
            <a:miter lim="400000"/>
          </a:ln>
        </p:spPr>
        <p:txBody>
          <a:bodyPr wrap="square" lIns="45720" rIns="45720">
            <a:spAutoFit/>
          </a:bodyPr>
          <a:lstStyle/>
          <a:p>
            <a:pPr algn="just" defTabSz="371479">
              <a:lnSpc>
                <a:spcPct val="70000"/>
              </a:lnSpc>
              <a:spcBef>
                <a:spcPts val="1701"/>
              </a:spcBef>
              <a:defRPr sz="4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4400" dirty="0">
                <a:solidFill>
                  <a:schemeClr val="bg1"/>
                </a:solidFill>
                <a:latin typeface="Times New Roman" panose="02020603050405020304" charset="0"/>
                <a:ea typeface="思源黑体 CN Regular" panose="020B0500000000000000" pitchFamily="34" charset="-122"/>
                <a:cs typeface="Times New Roman" panose="02020603050405020304" charset="0"/>
              </a:rPr>
              <a:t>Strong Data Protection</a:t>
            </a:r>
            <a:endParaRPr lang="zh-CN" altLang="en-US" sz="4400" dirty="0">
              <a:solidFill>
                <a:schemeClr val="bg1"/>
              </a:solidFill>
              <a:latin typeface="Times New Roman" panose="02020603050405020304" charset="0"/>
              <a:ea typeface="思源黑体 CN Regular" panose="020B0500000000000000" pitchFamily="34" charset="-122"/>
              <a:cs typeface="Times New Roman" panose="02020603050405020304" charset="0"/>
            </a:endParaRPr>
          </a:p>
          <a:p>
            <a:pPr algn="just" defTabSz="371479">
              <a:spcBef>
                <a:spcPts val="1701"/>
              </a:spcBef>
              <a:defRPr sz="34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32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rPr>
              <a:t>Cloud data is backed up every 24 hours, and data within 24 hours can be restored through logs to ensure that each piece of data is guaranteed.</a:t>
            </a:r>
            <a:endParaRPr lang="en-US" sz="32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sym typeface="+mn-ea"/>
            </a:endParaRPr>
          </a:p>
        </p:txBody>
      </p:sp>
      <p:sp>
        <p:nvSpPr>
          <p:cNvPr id="36" name="数据安全…"/>
          <p:cNvSpPr txBox="1"/>
          <p:nvPr/>
        </p:nvSpPr>
        <p:spPr>
          <a:xfrm>
            <a:off x="4698155" y="8983572"/>
            <a:ext cx="10927328" cy="2754087"/>
          </a:xfrm>
          <a:prstGeom prst="rect">
            <a:avLst/>
          </a:prstGeom>
          <a:ln w="12700">
            <a:miter lim="400000"/>
          </a:ln>
        </p:spPr>
        <p:txBody>
          <a:bodyPr wrap="square" lIns="45720" rIns="45720">
            <a:spAutoFit/>
          </a:bodyPr>
          <a:lstStyle/>
          <a:p>
            <a:pPr algn="just" defTabSz="371479">
              <a:lnSpc>
                <a:spcPct val="70000"/>
              </a:lnSpc>
              <a:spcBef>
                <a:spcPts val="1701"/>
              </a:spcBef>
              <a:defRPr sz="4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4400" dirty="0">
                <a:solidFill>
                  <a:schemeClr val="bg1"/>
                </a:solidFill>
                <a:latin typeface="Times New Roman" panose="02020603050405020304" charset="0"/>
                <a:ea typeface="思源黑体 CN Regular" panose="020B0500000000000000" pitchFamily="34" charset="-122"/>
                <a:cs typeface="Times New Roman" panose="02020603050405020304" charset="0"/>
              </a:rPr>
              <a:t>Strong System Stability</a:t>
            </a:r>
            <a:endParaRPr lang="zh-CN" altLang="en-US" sz="4400" dirty="0">
              <a:solidFill>
                <a:schemeClr val="bg1"/>
              </a:solidFill>
              <a:latin typeface="Times New Roman" panose="02020603050405020304" charset="0"/>
              <a:ea typeface="思源黑体 CN Regular" panose="020B0500000000000000" pitchFamily="34" charset="-122"/>
              <a:cs typeface="Times New Roman" panose="02020603050405020304" charset="0"/>
            </a:endParaRPr>
          </a:p>
          <a:p>
            <a:pPr algn="just" defTabSz="371479">
              <a:spcBef>
                <a:spcPts val="1701"/>
              </a:spcBef>
              <a:defRPr sz="34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3200" dirty="0">
                <a:solidFill>
                  <a:schemeClr val="bg1">
                    <a:lumMod val="85000"/>
                  </a:schemeClr>
                </a:solidFill>
                <a:latin typeface="Times New Roman" panose="02020603050405020304" charset="0"/>
                <a:ea typeface="思源黑体 CN Regular" panose="020B0500000000000000" pitchFamily="34" charset="-122"/>
                <a:cs typeface="Times New Roman" panose="02020603050405020304" charset="0"/>
              </a:rPr>
              <a:t>Through the HighAvailability technology, the cloud service guarantees the risk of server downtime caused by single-node failure and sudden system crashes (unplanned), so as to ensure that the server is protected during operation.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4784092" y="24766"/>
            <a:ext cx="15348584"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Content Management (MCM)</a:t>
            </a:r>
            <a:endParaRPr lang="zh-CN" altLang="en-US"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5806732" y="3658191"/>
            <a:ext cx="12770536"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a:r>
              <a:rPr lang="en-US" altLang="zh-CN" sz="3600" dirty="0">
                <a:solidFill>
                  <a:schemeClr val="bg1"/>
                </a:solidFill>
                <a:latin typeface="Times New Roman" panose="02020603050405020304" charset="0"/>
                <a:ea typeface="思源黑体 CN Regular" panose="020B0500000000000000" pitchFamily="34" charset="-122"/>
              </a:rPr>
              <a:t>Push information with one click, which is convenient and fast</a:t>
            </a:r>
          </a:p>
        </p:txBody>
      </p:sp>
      <p:sp>
        <p:nvSpPr>
          <p:cNvPr id="20" name="文本框 19"/>
          <p:cNvSpPr txBox="1"/>
          <p:nvPr/>
        </p:nvSpPr>
        <p:spPr>
          <a:xfrm>
            <a:off x="6173616" y="1603454"/>
            <a:ext cx="348769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a:solidFill>
                  <a:schemeClr val="bg1"/>
                </a:solidFill>
                <a:latin typeface="+mn-ea"/>
                <a:ea typeface="+mn-ea"/>
              </a:defRPr>
            </a:lvl1pPr>
          </a:lstStyle>
          <a:p>
            <a:r>
              <a:rPr lang="en-US" altLang="zh-CN" sz="3600" dirty="0">
                <a:latin typeface="Times New Roman" panose="02020603050405020304" charset="0"/>
                <a:ea typeface="思源黑体 CN Regular" panose="020B0500000000000000" pitchFamily="34" charset="-122"/>
              </a:rPr>
              <a:t>Corporate Information Push</a:t>
            </a:r>
          </a:p>
        </p:txBody>
      </p:sp>
      <p:sp>
        <p:nvSpPr>
          <p:cNvPr id="25" name="文本框 24"/>
          <p:cNvSpPr txBox="1"/>
          <p:nvPr/>
        </p:nvSpPr>
        <p:spPr>
          <a:xfrm>
            <a:off x="10665213" y="1603454"/>
            <a:ext cx="313172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a:solidFill>
                  <a:schemeClr val="bg1">
                    <a:lumMod val="65000"/>
                  </a:schemeClr>
                </a:solidFill>
                <a:latin typeface="+mn-ea"/>
                <a:ea typeface="+mn-ea"/>
              </a:defRPr>
            </a:lvl1pPr>
          </a:lstStyle>
          <a:p>
            <a:r>
              <a:rPr lang="en-US" altLang="zh-CN" sz="3600" dirty="0">
                <a:latin typeface="Times New Roman" panose="02020603050405020304" charset="0"/>
                <a:ea typeface="思源黑体 CN Regular" panose="020B0500000000000000" pitchFamily="34" charset="-122"/>
              </a:rPr>
              <a:t>Corporate Files Distribution</a:t>
            </a:r>
          </a:p>
        </p:txBody>
      </p:sp>
      <p:sp>
        <p:nvSpPr>
          <p:cNvPr id="27" name="文本框 26"/>
          <p:cNvSpPr txBox="1"/>
          <p:nvPr/>
        </p:nvSpPr>
        <p:spPr>
          <a:xfrm>
            <a:off x="14800838" y="1603454"/>
            <a:ext cx="371496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Data Clearing</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pic>
        <p:nvPicPr>
          <p:cNvPr id="17" name="图片 16"/>
          <p:cNvPicPr>
            <a:picLocks noChangeAspect="1"/>
          </p:cNvPicPr>
          <p:nvPr/>
        </p:nvPicPr>
        <p:blipFill rotWithShape="1">
          <a:blip r:embed="rId3" cstate="email"/>
          <a:srcRect b="32813"/>
          <a:stretch/>
        </p:blipFill>
        <p:spPr>
          <a:xfrm>
            <a:off x="563453" y="4724989"/>
            <a:ext cx="23400000" cy="8949336"/>
          </a:xfrm>
          <a:prstGeom prst="rect">
            <a:avLst/>
          </a:prstGeom>
        </p:spPr>
      </p:pic>
      <p:sp>
        <p:nvSpPr>
          <p:cNvPr id="15" name="线条">
            <a:extLst>
              <a:ext uri="{FF2B5EF4-FFF2-40B4-BE49-F238E27FC236}">
                <a16:creationId xmlns:a16="http://schemas.microsoft.com/office/drawing/2014/main" id="{51068238-4CE5-48F7-BD11-F9EC70792360}"/>
              </a:ext>
            </a:extLst>
          </p:cNvPr>
          <p:cNvSpPr/>
          <p:nvPr/>
        </p:nvSpPr>
        <p:spPr>
          <a:xfrm flipV="1">
            <a:off x="3359232" y="3590997"/>
            <a:ext cx="17871722"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DB98E8B0-DA41-43C7-BDCD-A23626BDF343}"/>
              </a:ext>
            </a:extLst>
          </p:cNvPr>
          <p:cNvSpPr/>
          <p:nvPr/>
        </p:nvSpPr>
        <p:spPr>
          <a:xfrm>
            <a:off x="5756908" y="3479618"/>
            <a:ext cx="4130042" cy="233577"/>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4" name="图片 3">
            <a:extLst>
              <a:ext uri="{FF2B5EF4-FFF2-40B4-BE49-F238E27FC236}">
                <a16:creationId xmlns:a16="http://schemas.microsoft.com/office/drawing/2014/main" id="{7CB1173B-6908-4273-B53A-49B08AA5C44B}"/>
              </a:ext>
            </a:extLst>
          </p:cNvPr>
          <p:cNvPicPr>
            <a:picLocks noChangeAspect="1"/>
          </p:cNvPicPr>
          <p:nvPr/>
        </p:nvPicPr>
        <p:blipFill>
          <a:blip r:embed="rId4"/>
          <a:stretch>
            <a:fillRect/>
          </a:stretch>
        </p:blipFill>
        <p:spPr>
          <a:xfrm>
            <a:off x="3339433" y="5508131"/>
            <a:ext cx="17848040" cy="8166197"/>
          </a:xfrm>
          <a:prstGeom prst="rect">
            <a:avLst/>
          </a:prstGeom>
        </p:spPr>
      </p:pic>
      <p:pic>
        <p:nvPicPr>
          <p:cNvPr id="14" name="图片 13" descr="社交网络的手机截图&#10;&#10;描述已自动生成">
            <a:extLst>
              <a:ext uri="{FF2B5EF4-FFF2-40B4-BE49-F238E27FC236}">
                <a16:creationId xmlns:a16="http://schemas.microsoft.com/office/drawing/2014/main" id="{4657452E-333C-41F3-B458-6F279696C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7017" y="6074008"/>
            <a:ext cx="13189965" cy="7600317"/>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4784092" y="24766"/>
            <a:ext cx="15348584"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Content Management (MCM)</a:t>
            </a:r>
            <a:endParaRPr lang="zh-CN" altLang="en-US"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5806732" y="3658191"/>
            <a:ext cx="12770536" cy="108234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a:r>
              <a:rPr lang="en-US" altLang="zh-CN" sz="3600" dirty="0">
                <a:solidFill>
                  <a:schemeClr val="bg1"/>
                </a:solidFill>
                <a:latin typeface="Times New Roman" panose="02020603050405020304" charset="0"/>
                <a:ea typeface="思源黑体 CN Regular" panose="020B0500000000000000" pitchFamily="34" charset="-122"/>
                <a:cs typeface="Times New Roman" panose="02020603050405020304" charset="0"/>
              </a:rPr>
              <a:t>Distribute files to devices quickly with one click</a:t>
            </a:r>
          </a:p>
        </p:txBody>
      </p:sp>
      <p:sp>
        <p:nvSpPr>
          <p:cNvPr id="20" name="文本框 19"/>
          <p:cNvSpPr txBox="1"/>
          <p:nvPr/>
        </p:nvSpPr>
        <p:spPr>
          <a:xfrm>
            <a:off x="6173616" y="1603454"/>
            <a:ext cx="348769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825512">
              <a:defRPr sz="3600">
                <a:solidFill>
                  <a:schemeClr val="bg1">
                    <a:lumMod val="65000"/>
                  </a:schemeClr>
                </a:solidFill>
                <a:latin typeface="Times New Roman" panose="02020603050405020304" charset="0"/>
                <a:ea typeface="思源黑体 CN Regular" panose="020B0500000000000000" pitchFamily="34" charset="-122"/>
              </a:defRPr>
            </a:lvl1pPr>
          </a:lstStyle>
          <a:p>
            <a:r>
              <a:rPr lang="en-US" altLang="zh-CN" dirty="0"/>
              <a:t>Corporate Information Push</a:t>
            </a:r>
          </a:p>
        </p:txBody>
      </p:sp>
      <p:sp>
        <p:nvSpPr>
          <p:cNvPr id="25" name="文本框 24"/>
          <p:cNvSpPr txBox="1"/>
          <p:nvPr/>
        </p:nvSpPr>
        <p:spPr>
          <a:xfrm>
            <a:off x="10665213" y="1603454"/>
            <a:ext cx="313172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Corporate Files Distribution</a:t>
            </a:r>
          </a:p>
        </p:txBody>
      </p:sp>
      <p:sp>
        <p:nvSpPr>
          <p:cNvPr id="27" name="文本框 26"/>
          <p:cNvSpPr txBox="1"/>
          <p:nvPr/>
        </p:nvSpPr>
        <p:spPr>
          <a:xfrm>
            <a:off x="14800838" y="1603454"/>
            <a:ext cx="371496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3600" dirty="0">
                <a:solidFill>
                  <a:schemeClr val="bg1">
                    <a:lumMod val="65000"/>
                  </a:schemeClr>
                </a:solidFill>
                <a:latin typeface="Times New Roman" panose="02020603050405020304" charset="0"/>
                <a:ea typeface="思源黑体 CN Regular" panose="020B0500000000000000" pitchFamily="34" charset="-122"/>
              </a:rPr>
              <a:t>Remote Data Clearing</a:t>
            </a:r>
            <a:endParaRPr lang="en-US" altLang="zh-CN" sz="3600" dirty="0">
              <a:solidFill>
                <a:schemeClr val="bg1">
                  <a:lumMod val="65000"/>
                </a:schemeClr>
              </a:solidFill>
              <a:latin typeface="Times New Roman" panose="02020603050405020304" charset="0"/>
              <a:ea typeface="思源黑体 CN Regular" panose="020B0500000000000000" pitchFamily="34" charset="-122"/>
              <a:sym typeface="等线" panose="02010600030101010101" charset="-122"/>
            </a:endParaRPr>
          </a:p>
        </p:txBody>
      </p:sp>
      <p:pic>
        <p:nvPicPr>
          <p:cNvPr id="17" name="图片 16"/>
          <p:cNvPicPr>
            <a:picLocks noChangeAspect="1"/>
          </p:cNvPicPr>
          <p:nvPr/>
        </p:nvPicPr>
        <p:blipFill rotWithShape="1">
          <a:blip r:embed="rId3" cstate="email"/>
          <a:srcRect b="32686"/>
          <a:stretch/>
        </p:blipFill>
        <p:spPr>
          <a:xfrm>
            <a:off x="563453" y="4724990"/>
            <a:ext cx="23400000" cy="8966244"/>
          </a:xfrm>
          <a:prstGeom prst="rect">
            <a:avLst/>
          </a:prstGeom>
        </p:spPr>
      </p:pic>
      <p:sp>
        <p:nvSpPr>
          <p:cNvPr id="15" name="线条">
            <a:extLst>
              <a:ext uri="{FF2B5EF4-FFF2-40B4-BE49-F238E27FC236}">
                <a16:creationId xmlns:a16="http://schemas.microsoft.com/office/drawing/2014/main" id="{51068238-4CE5-48F7-BD11-F9EC70792360}"/>
              </a:ext>
            </a:extLst>
          </p:cNvPr>
          <p:cNvSpPr/>
          <p:nvPr/>
        </p:nvSpPr>
        <p:spPr>
          <a:xfrm flipV="1">
            <a:off x="3359232" y="3590997"/>
            <a:ext cx="17871722"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DB98E8B0-DA41-43C7-BDCD-A23626BDF343}"/>
              </a:ext>
            </a:extLst>
          </p:cNvPr>
          <p:cNvSpPr/>
          <p:nvPr/>
        </p:nvSpPr>
        <p:spPr>
          <a:xfrm>
            <a:off x="10157458" y="3479618"/>
            <a:ext cx="4130042" cy="233577"/>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4" name="图片 3">
            <a:extLst>
              <a:ext uri="{FF2B5EF4-FFF2-40B4-BE49-F238E27FC236}">
                <a16:creationId xmlns:a16="http://schemas.microsoft.com/office/drawing/2014/main" id="{DFB5D00C-3318-453B-93B7-0C163D332652}"/>
              </a:ext>
            </a:extLst>
          </p:cNvPr>
          <p:cNvPicPr>
            <a:picLocks noChangeAspect="1"/>
          </p:cNvPicPr>
          <p:nvPr/>
        </p:nvPicPr>
        <p:blipFill>
          <a:blip r:embed="rId4"/>
          <a:stretch>
            <a:fillRect/>
          </a:stretch>
        </p:blipFill>
        <p:spPr>
          <a:xfrm>
            <a:off x="3359231" y="5503717"/>
            <a:ext cx="17894637" cy="8187517"/>
          </a:xfrm>
          <a:prstGeom prst="rect">
            <a:avLst/>
          </a:prstGeom>
        </p:spPr>
      </p:pic>
      <p:pic>
        <p:nvPicPr>
          <p:cNvPr id="7" name="图片 6">
            <a:extLst>
              <a:ext uri="{FF2B5EF4-FFF2-40B4-BE49-F238E27FC236}">
                <a16:creationId xmlns:a16="http://schemas.microsoft.com/office/drawing/2014/main" id="{58666404-C752-48C0-A7E8-8C3664242608}"/>
              </a:ext>
            </a:extLst>
          </p:cNvPr>
          <p:cNvPicPr>
            <a:picLocks noChangeAspect="1"/>
          </p:cNvPicPr>
          <p:nvPr/>
        </p:nvPicPr>
        <p:blipFill>
          <a:blip r:embed="rId5"/>
          <a:stretch>
            <a:fillRect/>
          </a:stretch>
        </p:blipFill>
        <p:spPr>
          <a:xfrm>
            <a:off x="4784092" y="5959573"/>
            <a:ext cx="15220973" cy="7011909"/>
          </a:xfrm>
          <a:prstGeom prst="rect">
            <a:avLst/>
          </a:prstGeom>
        </p:spPr>
      </p:pic>
    </p:spTree>
    <p:extLst>
      <p:ext uri="{BB962C8B-B14F-4D97-AF65-F5344CB8AC3E}">
        <p14:creationId xmlns:p14="http://schemas.microsoft.com/office/powerpoint/2010/main" val="40267515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4384000" cy="13716000"/>
          </a:xfrm>
          <a:prstGeom prst="rect">
            <a:avLst/>
          </a:prstGeom>
        </p:spPr>
      </p:pic>
      <p:sp>
        <p:nvSpPr>
          <p:cNvPr id="5" name="文本框 4"/>
          <p:cNvSpPr txBox="1"/>
          <p:nvPr/>
        </p:nvSpPr>
        <p:spPr>
          <a:xfrm>
            <a:off x="4784092" y="24766"/>
            <a:ext cx="15348584" cy="154401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defTabSz="825512"/>
            <a:r>
              <a:rPr lang="en-US" altLang="zh-CN" sz="6600" b="1" dirty="0">
                <a:solidFill>
                  <a:schemeClr val="bg1"/>
                </a:solidFill>
                <a:latin typeface="Times New Roman" panose="02020603050405020304" charset="0"/>
                <a:ea typeface="思源黑体 CN Regular" panose="020B0500000000000000" pitchFamily="34" charset="-122"/>
                <a:cs typeface="Times New Roman" panose="02020603050405020304" charset="0"/>
              </a:rPr>
              <a:t>Mobile Content Management (MCM)</a:t>
            </a:r>
            <a:endParaRPr lang="zh-CN" altLang="en-US" sz="6600" b="1" dirty="0">
              <a:solidFill>
                <a:schemeClr val="bg1"/>
              </a:solidFill>
              <a:latin typeface="Times New Roman" panose="02020603050405020304" charset="0"/>
              <a:ea typeface="思源黑体 CN Regular" panose="020B0500000000000000" pitchFamily="34" charset="-122"/>
              <a:cs typeface="Times New Roman" panose="02020603050405020304" charset="0"/>
              <a:sym typeface="等线" panose="02010600030101010101" charset="-122"/>
            </a:endParaRPr>
          </a:p>
        </p:txBody>
      </p:sp>
      <p:sp>
        <p:nvSpPr>
          <p:cNvPr id="13" name="文本框 12"/>
          <p:cNvSpPr txBox="1"/>
          <p:nvPr/>
        </p:nvSpPr>
        <p:spPr>
          <a:xfrm>
            <a:off x="2192913" y="3433420"/>
            <a:ext cx="21627634"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algn="ctr"/>
            <a:r>
              <a:rPr lang="zh-CN" altLang="en-US" sz="3600" dirty="0">
                <a:solidFill>
                  <a:schemeClr val="bg1"/>
                </a:solidFill>
                <a:latin typeface="Times New Roman" panose="02020603050405020304" charset="0"/>
                <a:ea typeface="思源黑体 CN Regular" panose="020B0500000000000000" pitchFamily="34" charset="-122"/>
              </a:rPr>
              <a:t>In case of lost of device or end of life cycle, the platform has powerful administrator authorities to remotely erase data and restore factory</a:t>
            </a:r>
          </a:p>
        </p:txBody>
      </p:sp>
      <p:sp>
        <p:nvSpPr>
          <p:cNvPr id="20" name="文本框 19"/>
          <p:cNvSpPr txBox="1"/>
          <p:nvPr/>
        </p:nvSpPr>
        <p:spPr>
          <a:xfrm>
            <a:off x="6173616" y="1603454"/>
            <a:ext cx="3487695"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lumMod val="65000"/>
                  </a:schemeClr>
                </a:solidFill>
                <a:latin typeface="Times New Roman" panose="02020603050405020304" charset="0"/>
                <a:ea typeface="思源黑体 CN Regular" panose="020B0500000000000000" pitchFamily="34" charset="-122"/>
              </a:defRPr>
            </a:lvl1pPr>
          </a:lstStyle>
          <a:p>
            <a:r>
              <a:rPr lang="en-US" altLang="zh-CN" dirty="0"/>
              <a:t>Corporate Information Push</a:t>
            </a:r>
          </a:p>
        </p:txBody>
      </p:sp>
      <p:sp>
        <p:nvSpPr>
          <p:cNvPr id="25" name="文本框 24"/>
          <p:cNvSpPr txBox="1"/>
          <p:nvPr/>
        </p:nvSpPr>
        <p:spPr>
          <a:xfrm>
            <a:off x="10665213" y="1603454"/>
            <a:ext cx="3131723"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a:solidFill>
                  <a:schemeClr val="bg1">
                    <a:lumMod val="65000"/>
                  </a:schemeClr>
                </a:solidFill>
                <a:latin typeface="+mn-ea"/>
                <a:ea typeface="+mn-ea"/>
              </a:defRPr>
            </a:lvl1pPr>
          </a:lstStyle>
          <a:p>
            <a:r>
              <a:rPr lang="en-US" altLang="zh-CN" sz="3600" dirty="0">
                <a:latin typeface="Times New Roman" panose="02020603050405020304" charset="0"/>
                <a:ea typeface="思源黑体 CN Regular" panose="020B0500000000000000" pitchFamily="34" charset="-122"/>
              </a:rPr>
              <a:t>Corporate Files Distribution</a:t>
            </a:r>
          </a:p>
        </p:txBody>
      </p:sp>
      <p:sp>
        <p:nvSpPr>
          <p:cNvPr id="27" name="文本框 26"/>
          <p:cNvSpPr txBox="1"/>
          <p:nvPr/>
        </p:nvSpPr>
        <p:spPr>
          <a:xfrm>
            <a:off x="14800838" y="1603454"/>
            <a:ext cx="3714966" cy="16363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3600">
                <a:solidFill>
                  <a:schemeClr val="bg1"/>
                </a:solidFill>
                <a:latin typeface="Times New Roman" panose="02020603050405020304" charset="0"/>
                <a:ea typeface="思源黑体 CN Regular" panose="020B0500000000000000" pitchFamily="34" charset="-122"/>
              </a:defRPr>
            </a:lvl1pPr>
          </a:lstStyle>
          <a:p>
            <a:r>
              <a:rPr lang="en-US" altLang="zh-CN" dirty="0"/>
              <a:t>Remote Data Clearing</a:t>
            </a:r>
            <a:endParaRPr lang="en-US" altLang="zh-CN" dirty="0">
              <a:sym typeface="等线" panose="02010600030101010101" charset="-122"/>
            </a:endParaRPr>
          </a:p>
        </p:txBody>
      </p:sp>
      <p:pic>
        <p:nvPicPr>
          <p:cNvPr id="17" name="图片 16"/>
          <p:cNvPicPr>
            <a:picLocks noChangeAspect="1"/>
          </p:cNvPicPr>
          <p:nvPr/>
        </p:nvPicPr>
        <p:blipFill>
          <a:blip r:embed="rId3" cstate="email"/>
          <a:stretch>
            <a:fillRect/>
          </a:stretch>
        </p:blipFill>
        <p:spPr>
          <a:xfrm>
            <a:off x="563453" y="5325064"/>
            <a:ext cx="23400000" cy="13320000"/>
          </a:xfrm>
          <a:prstGeom prst="rect">
            <a:avLst/>
          </a:prstGeom>
        </p:spPr>
      </p:pic>
      <p:sp>
        <p:nvSpPr>
          <p:cNvPr id="15" name="线条">
            <a:extLst>
              <a:ext uri="{FF2B5EF4-FFF2-40B4-BE49-F238E27FC236}">
                <a16:creationId xmlns:a16="http://schemas.microsoft.com/office/drawing/2014/main" id="{51068238-4CE5-48F7-BD11-F9EC70792360}"/>
              </a:ext>
            </a:extLst>
          </p:cNvPr>
          <p:cNvSpPr/>
          <p:nvPr/>
        </p:nvSpPr>
        <p:spPr>
          <a:xfrm flipV="1">
            <a:off x="3359232" y="3590997"/>
            <a:ext cx="17871722" cy="0"/>
          </a:xfrm>
          <a:prstGeom prst="line">
            <a:avLst/>
          </a:prstGeom>
          <a:ln w="25400">
            <a:solidFill>
              <a:schemeClr val="bg1">
                <a:lumMod val="85000"/>
              </a:schemeClr>
            </a:solidFill>
            <a:miter lim="400000"/>
          </a:ln>
        </p:spPr>
        <p:txBody>
          <a:bodyPr lIns="45720" rIns="45720"/>
          <a:lstStyle/>
          <a:p>
            <a:pPr algn="ctr"/>
            <a:endParaRPr sz="2400">
              <a:latin typeface="思源黑体 CN Regular" panose="020B0500000000000000" pitchFamily="34" charset="-122"/>
              <a:ea typeface="思源黑体 CN Regular" panose="020B0500000000000000" pitchFamily="34" charset="-122"/>
            </a:endParaRPr>
          </a:p>
        </p:txBody>
      </p:sp>
      <p:sp>
        <p:nvSpPr>
          <p:cNvPr id="16" name="矩形 15">
            <a:extLst>
              <a:ext uri="{FF2B5EF4-FFF2-40B4-BE49-F238E27FC236}">
                <a16:creationId xmlns:a16="http://schemas.microsoft.com/office/drawing/2014/main" id="{DB98E8B0-DA41-43C7-BDCD-A23626BDF343}"/>
              </a:ext>
            </a:extLst>
          </p:cNvPr>
          <p:cNvSpPr/>
          <p:nvPr/>
        </p:nvSpPr>
        <p:spPr>
          <a:xfrm>
            <a:off x="14472283" y="3479618"/>
            <a:ext cx="4130042" cy="233577"/>
          </a:xfrm>
          <a:prstGeom prst="rect">
            <a:avLst/>
          </a:prstGeom>
          <a:solidFill>
            <a:schemeClr val="bg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ctr">
            <a:spAutoFit/>
          </a:bodyPr>
          <a:lstStyle/>
          <a:p>
            <a:pPr defTabSz="825512"/>
            <a:endParaRPr lang="zh-CN" altLang="en-US" sz="800">
              <a:latin typeface="Times New Roman" panose="02020603050405020304" charset="0"/>
              <a:cs typeface="Times New Roman" panose="02020603050405020304" charset="0"/>
              <a:sym typeface="等线" panose="02010600030101010101" charset="-122"/>
            </a:endParaRPr>
          </a:p>
        </p:txBody>
      </p:sp>
      <p:pic>
        <p:nvPicPr>
          <p:cNvPr id="7" name="图片 6" descr="手机截图图社交软件的信息&#10;&#10;描述已自动生成">
            <a:extLst>
              <a:ext uri="{FF2B5EF4-FFF2-40B4-BE49-F238E27FC236}">
                <a16:creationId xmlns:a16="http://schemas.microsoft.com/office/drawing/2014/main" id="{1AD9534A-8D72-416C-9226-F651A298B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233" y="6091237"/>
            <a:ext cx="17871722" cy="8177033"/>
          </a:xfrm>
          <a:prstGeom prst="rect">
            <a:avLst/>
          </a:prstGeom>
        </p:spPr>
      </p:pic>
    </p:spTree>
    <p:extLst>
      <p:ext uri="{BB962C8B-B14F-4D97-AF65-F5344CB8AC3E}">
        <p14:creationId xmlns:p14="http://schemas.microsoft.com/office/powerpoint/2010/main" val="37568870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批量部署"/>
          <p:cNvSpPr txBox="1"/>
          <p:nvPr/>
        </p:nvSpPr>
        <p:spPr>
          <a:xfrm>
            <a:off x="1424117" y="3006830"/>
            <a:ext cx="5169042" cy="954107"/>
          </a:xfrm>
          <a:prstGeom prst="rect">
            <a:avLst/>
          </a:prstGeom>
          <a:ln w="12700">
            <a:miter lim="400000"/>
          </a:ln>
        </p:spPr>
        <p:txBody>
          <a:bodyPr wrap="none" lIns="45719" rIns="45719">
            <a:spAutoFit/>
          </a:bodyPr>
          <a:lstStyle>
            <a:lvl1pPr>
              <a:defRPr sz="5600" b="1">
                <a:solidFill>
                  <a:srgbClr val="3B4952"/>
                </a:solidFill>
              </a:defRPr>
            </a:lvl1pPr>
          </a:lstStyle>
          <a:p>
            <a:r>
              <a:rPr lang="en-US" altLang="zh-CN" dirty="0">
                <a:latin typeface="Times New Roman" panose="02020603050405020304" pitchFamily="18" charset="0"/>
                <a:ea typeface="思源黑体 CN Regular" panose="020B0500000000000000" pitchFamily="34" charset="-122"/>
                <a:cs typeface="Times New Roman" panose="02020603050405020304" pitchFamily="18" charset="0"/>
              </a:rPr>
              <a:t>What is UMS</a:t>
            </a:r>
            <a:r>
              <a:rPr lang="zh-CN" altLang="en-US" dirty="0">
                <a:latin typeface="Times New Roman" panose="02020603050405020304" pitchFamily="18" charset="0"/>
                <a:ea typeface="思源黑体 CN Regular" panose="020B0500000000000000" pitchFamily="34" charset="-122"/>
                <a:cs typeface="Times New Roman" panose="02020603050405020304" pitchFamily="18" charset="0"/>
              </a:rPr>
              <a:t>？</a:t>
            </a:r>
            <a:endParaRPr dirty="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244" name="矩形"/>
          <p:cNvSpPr/>
          <p:nvPr/>
        </p:nvSpPr>
        <p:spPr>
          <a:xfrm>
            <a:off x="1110999" y="3193251"/>
            <a:ext cx="103320" cy="2092369"/>
          </a:xfrm>
          <a:prstGeom prst="rect">
            <a:avLst/>
          </a:prstGeom>
          <a:solidFill>
            <a:srgbClr val="3B4952"/>
          </a:solidFill>
          <a:ln w="12700">
            <a:miter lim="400000"/>
          </a:ln>
        </p:spPr>
        <p:txBody>
          <a:bodyPr lIns="45719" rIns="45719" anchor="ctr"/>
          <a:lstStyle/>
          <a:p>
            <a:pPr>
              <a:defRPr>
                <a:solidFill>
                  <a:srgbClr val="3C4952"/>
                </a:solidFill>
              </a:defRPr>
            </a:pPr>
            <a:endParaRPr>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246" name="设备开始使用之前，设备管理人员需要将每台设备提前设置成企业所需状态，手动调节费时费力，且容易出错。…"/>
          <p:cNvSpPr txBox="1"/>
          <p:nvPr/>
        </p:nvSpPr>
        <p:spPr>
          <a:xfrm>
            <a:off x="1470261" y="4713217"/>
            <a:ext cx="7435389" cy="4509696"/>
          </a:xfrm>
          <a:prstGeom prst="rect">
            <a:avLst/>
          </a:prstGeom>
          <a:ln w="12700">
            <a:miter lim="400000"/>
          </a:ln>
        </p:spPr>
        <p:txBody>
          <a:bodyPr lIns="45719" rIns="45719">
            <a:spAutoFit/>
          </a:bodyPr>
          <a:lstStyle/>
          <a:p>
            <a:pPr>
              <a:lnSpc>
                <a:spcPct val="130000"/>
              </a:lnSpc>
            </a:pPr>
            <a:r>
              <a:rPr lang="en-US" altLang="en-US" sz="3200" dirty="0">
                <a:latin typeface="Times New Roman" panose="02020603050405020304" pitchFamily="18" charset="0"/>
                <a:cs typeface="Times New Roman" panose="02020603050405020304" pitchFamily="18" charset="0"/>
                <a:sym typeface="+mn-lt"/>
              </a:rPr>
              <a:t>UMS, or Unified Management System, is born for mobile smart terminals, which provides users with professional, efficient, safe and reliable remote management of equipment and applications, and is a one-stop platform connecting developers, agents and customers.</a:t>
            </a:r>
          </a:p>
        </p:txBody>
      </p:sp>
      <p:pic>
        <p:nvPicPr>
          <p:cNvPr id="247" name="图像" descr="图像"/>
          <p:cNvPicPr>
            <a:picLocks noChangeAspect="1"/>
          </p:cNvPicPr>
          <p:nvPr/>
        </p:nvPicPr>
        <p:blipFill>
          <a:blip r:embed="rId2"/>
          <a:stretch>
            <a:fillRect/>
          </a:stretch>
        </p:blipFill>
        <p:spPr>
          <a:xfrm>
            <a:off x="10999920" y="3524001"/>
            <a:ext cx="14173563" cy="9921494"/>
          </a:xfrm>
          <a:prstGeom prst="rect">
            <a:avLst/>
          </a:prstGeom>
          <a:ln w="12700">
            <a:miter lim="400000"/>
            <a:headEnd/>
            <a:tailEnd/>
          </a:ln>
        </p:spPr>
      </p:pic>
    </p:spTree>
    <p:extLst>
      <p:ext uri="{BB962C8B-B14F-4D97-AF65-F5344CB8AC3E}">
        <p14:creationId xmlns:p14="http://schemas.microsoft.com/office/powerpoint/2010/main" val="40533546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0" name="任意多边形 9"/>
          <p:cNvSpPr/>
          <p:nvPr/>
        </p:nvSpPr>
        <p:spPr>
          <a:xfrm>
            <a:off x="0" y="7593642"/>
            <a:ext cx="24384000" cy="6177776"/>
          </a:xfrm>
          <a:custGeom>
            <a:avLst/>
            <a:gdLst>
              <a:gd name="connsiteX0" fmla="*/ 0 w 24384000"/>
              <a:gd name="connsiteY0" fmla="*/ 0 h 6177776"/>
              <a:gd name="connsiteX1" fmla="*/ 96021 w 24384000"/>
              <a:gd name="connsiteY1" fmla="*/ 0 h 6177776"/>
              <a:gd name="connsiteX2" fmla="*/ 248286 w 24384000"/>
              <a:gd name="connsiteY2" fmla="*/ 19691 h 6177776"/>
              <a:gd name="connsiteX3" fmla="*/ 12122307 w 24384000"/>
              <a:gd name="connsiteY3" fmla="*/ 535258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 name="connsiteX0" fmla="*/ 0 w 24384000"/>
              <a:gd name="connsiteY0" fmla="*/ 0 h 6177776"/>
              <a:gd name="connsiteX1" fmla="*/ 96021 w 24384000"/>
              <a:gd name="connsiteY1" fmla="*/ 0 h 6177776"/>
              <a:gd name="connsiteX2" fmla="*/ 248286 w 24384000"/>
              <a:gd name="connsiteY2" fmla="*/ 19691 h 6177776"/>
              <a:gd name="connsiteX3" fmla="*/ 12233819 w 24384000"/>
              <a:gd name="connsiteY3" fmla="*/ 1360448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 name="connsiteX0" fmla="*/ 0 w 24384000"/>
              <a:gd name="connsiteY0" fmla="*/ 0 h 6177776"/>
              <a:gd name="connsiteX1" fmla="*/ 96021 w 24384000"/>
              <a:gd name="connsiteY1" fmla="*/ 0 h 6177776"/>
              <a:gd name="connsiteX2" fmla="*/ 248286 w 24384000"/>
              <a:gd name="connsiteY2" fmla="*/ 19691 h 6177776"/>
              <a:gd name="connsiteX3" fmla="*/ 12300726 w 24384000"/>
              <a:gd name="connsiteY3" fmla="*/ 1739590 h 6177776"/>
              <a:gd name="connsiteX4" fmla="*/ 24315782 w 24384000"/>
              <a:gd name="connsiteY4" fmla="*/ 10260 h 6177776"/>
              <a:gd name="connsiteX5" fmla="*/ 24383566 w 24384000"/>
              <a:gd name="connsiteY5" fmla="*/ 0 h 6177776"/>
              <a:gd name="connsiteX6" fmla="*/ 24384000 w 24384000"/>
              <a:gd name="connsiteY6" fmla="*/ 0 h 6177776"/>
              <a:gd name="connsiteX7" fmla="*/ 24384000 w 24384000"/>
              <a:gd name="connsiteY7" fmla="*/ 6177776 h 6177776"/>
              <a:gd name="connsiteX8" fmla="*/ 0 w 24384000"/>
              <a:gd name="connsiteY8" fmla="*/ 6177776 h 6177776"/>
              <a:gd name="connsiteX9" fmla="*/ 0 w 24384000"/>
              <a:gd name="connsiteY9" fmla="*/ 0 h 617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6177776">
                <a:moveTo>
                  <a:pt x="0" y="0"/>
                </a:moveTo>
                <a:lnTo>
                  <a:pt x="96021" y="0"/>
                </a:lnTo>
                <a:lnTo>
                  <a:pt x="248286" y="19691"/>
                </a:lnTo>
                <a:cubicBezTo>
                  <a:pt x="2007943" y="235787"/>
                  <a:pt x="6820496" y="1739590"/>
                  <a:pt x="12300726" y="1739590"/>
                </a:cubicBezTo>
                <a:cubicBezTo>
                  <a:pt x="18000167" y="1739590"/>
                  <a:pt x="22690406" y="239929"/>
                  <a:pt x="24315782" y="10260"/>
                </a:cubicBezTo>
                <a:lnTo>
                  <a:pt x="24383566" y="0"/>
                </a:lnTo>
                <a:lnTo>
                  <a:pt x="24384000" y="0"/>
                </a:lnTo>
                <a:lnTo>
                  <a:pt x="24384000" y="6177776"/>
                </a:lnTo>
                <a:lnTo>
                  <a:pt x="0" y="6177776"/>
                </a:lnTo>
                <a:lnTo>
                  <a:pt x="0" y="0"/>
                </a:lnTo>
                <a:close/>
              </a:path>
            </a:pathLst>
          </a:custGeom>
          <a:solidFill>
            <a:srgbClr val="FFFFFF"/>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sp>
        <p:nvSpPr>
          <p:cNvPr id="32" name="文本框 31"/>
          <p:cNvSpPr txBox="1"/>
          <p:nvPr/>
        </p:nvSpPr>
        <p:spPr>
          <a:xfrm>
            <a:off x="1066740" y="4239793"/>
            <a:ext cx="22250520" cy="18825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25500" rtl="0" fontAlgn="auto" latinLnBrk="0" hangingPunct="0">
              <a:lnSpc>
                <a:spcPct val="100000"/>
              </a:lnSpc>
              <a:spcBef>
                <a:spcPts val="3400"/>
              </a:spcBef>
              <a:spcAft>
                <a:spcPts val="0"/>
              </a:spcAft>
              <a:buClrTx/>
              <a:buSzTx/>
              <a:buFontTx/>
              <a:buNone/>
            </a:pPr>
            <a:r>
              <a:rPr kumimoji="0" lang="en-US" altLang="zh-CN" sz="8800" b="1" i="0" u="none" strike="noStrike" cap="none" spc="0" normalizeH="0" baseline="0" dirty="0">
                <a:ln>
                  <a:noFill/>
                </a:ln>
                <a:solidFill>
                  <a:schemeClr val="bg1"/>
                </a:solidFill>
                <a:effectLst/>
                <a:uFillTx/>
                <a:latin typeface="思源黑体 CN Bold" panose="020B0800000000000000" pitchFamily="34" charset="-122"/>
                <a:ea typeface="思源黑体 CN Bold" panose="020B0800000000000000" pitchFamily="34" charset="-122"/>
                <a:sym typeface="等线"/>
              </a:rPr>
              <a:t>UMS, Your Ultimate Mobility Solution </a:t>
            </a:r>
            <a:endParaRPr kumimoji="0" lang="zh-CN" altLang="en-US" sz="8800" b="1" i="0" u="none" strike="noStrike" cap="none" spc="0" normalizeH="0" baseline="0" dirty="0">
              <a:ln>
                <a:noFill/>
              </a:ln>
              <a:solidFill>
                <a:schemeClr val="bg1"/>
              </a:solidFill>
              <a:effectLst/>
              <a:uFillTx/>
              <a:latin typeface="思源黑体 CN Bold" panose="020B0800000000000000" pitchFamily="34" charset="-122"/>
              <a:ea typeface="思源黑体 CN Bold" panose="020B0800000000000000" pitchFamily="34" charset="-122"/>
              <a:sym typeface="等线"/>
            </a:endParaRPr>
          </a:p>
        </p:txBody>
      </p:sp>
    </p:spTree>
    <p:extLst>
      <p:ext uri="{BB962C8B-B14F-4D97-AF65-F5344CB8AC3E}">
        <p14:creationId xmlns:p14="http://schemas.microsoft.com/office/powerpoint/2010/main" val="17801322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设备管理"/>
          <p:cNvSpPr txBox="1"/>
          <p:nvPr/>
        </p:nvSpPr>
        <p:spPr>
          <a:xfrm>
            <a:off x="5569585" y="2228850"/>
            <a:ext cx="13042900" cy="953135"/>
          </a:xfrm>
          <a:prstGeom prst="rect">
            <a:avLst/>
          </a:prstGeom>
          <a:ln w="12700">
            <a:miter lim="400000"/>
          </a:ln>
        </p:spPr>
        <p:txBody>
          <a:bodyPr wrap="square" lIns="45719" rIns="45719">
            <a:spAutoFit/>
          </a:bodyPr>
          <a:lstStyle>
            <a:lvl1pPr>
              <a:defRPr sz="5600" b="1">
                <a:solidFill>
                  <a:srgbClr val="3B4952"/>
                </a:solidFill>
              </a:defRPr>
            </a:lvl1pPr>
          </a:lstStyle>
          <a:p>
            <a:pPr algn="ctr"/>
            <a:r>
              <a:rPr lang="en-US" altLang="zh-CN" dirty="0">
                <a:latin typeface="Times New Roman" panose="02020603050405020304" pitchFamily="18" charset="0"/>
                <a:ea typeface="思源黑体 CN Regular" panose="020B0500000000000000" pitchFamily="34" charset="-122"/>
                <a:cs typeface="Times New Roman" panose="02020603050405020304" pitchFamily="18" charset="0"/>
              </a:rPr>
              <a:t>Full life cycle equipment management</a:t>
            </a:r>
          </a:p>
        </p:txBody>
      </p:sp>
      <p:grpSp>
        <p:nvGrpSpPr>
          <p:cNvPr id="271" name="成组"/>
          <p:cNvGrpSpPr/>
          <p:nvPr/>
        </p:nvGrpSpPr>
        <p:grpSpPr>
          <a:xfrm>
            <a:off x="1522160" y="7397840"/>
            <a:ext cx="2157417" cy="2079670"/>
            <a:chOff x="0" y="0"/>
            <a:chExt cx="2157415" cy="2079668"/>
          </a:xfrm>
        </p:grpSpPr>
        <p:sp>
          <p:nvSpPr>
            <p:cNvPr id="268" name="文本框 6"/>
            <p:cNvSpPr txBox="1"/>
            <p:nvPr/>
          </p:nvSpPr>
          <p:spPr>
            <a:xfrm>
              <a:off x="47473" y="496407"/>
              <a:ext cx="2109942"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Device Registration</a:t>
              </a:r>
            </a:p>
          </p:txBody>
        </p:sp>
        <p:sp>
          <p:nvSpPr>
            <p:cNvPr id="269"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70" name="矩形.png" descr="矩形.png"/>
            <p:cNvPicPr/>
            <p:nvPr/>
          </p:nvPicPr>
          <p:blipFill>
            <a:blip r:embed="rId2" cstate="screen"/>
            <a:srcRect/>
            <a:stretch>
              <a:fillRect/>
            </a:stretch>
          </p:blipFill>
          <p:spPr>
            <a:xfrm>
              <a:off x="583486" y="1559401"/>
              <a:ext cx="912694" cy="143353"/>
            </a:xfrm>
            <a:prstGeom prst="rect">
              <a:avLst/>
            </a:prstGeom>
            <a:ln w="12700" cap="flat">
              <a:noFill/>
              <a:miter lim="400000"/>
              <a:headEnd/>
              <a:tailEnd/>
            </a:ln>
            <a:effectLst/>
          </p:spPr>
        </p:pic>
      </p:grpSp>
      <p:grpSp>
        <p:nvGrpSpPr>
          <p:cNvPr id="275" name="成组"/>
          <p:cNvGrpSpPr/>
          <p:nvPr/>
        </p:nvGrpSpPr>
        <p:grpSpPr>
          <a:xfrm>
            <a:off x="4830501" y="7397840"/>
            <a:ext cx="2193768" cy="2079670"/>
            <a:chOff x="-13836" y="0"/>
            <a:chExt cx="2193766" cy="2079668"/>
          </a:xfrm>
        </p:grpSpPr>
        <p:sp>
          <p:nvSpPr>
            <p:cNvPr id="272" name="文本框 6"/>
            <p:cNvSpPr txBox="1"/>
            <p:nvPr/>
          </p:nvSpPr>
          <p:spPr>
            <a:xfrm>
              <a:off x="-13836" y="528924"/>
              <a:ext cx="2193766"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Application Management</a:t>
              </a:r>
            </a:p>
          </p:txBody>
        </p:sp>
        <p:sp>
          <p:nvSpPr>
            <p:cNvPr id="273"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74" name="矩形.png" descr="矩形.png"/>
            <p:cNvPicPr/>
            <p:nvPr/>
          </p:nvPicPr>
          <p:blipFill>
            <a:blip r:embed="rId2" cstate="screen"/>
            <a:srcRect/>
            <a:stretch>
              <a:fillRect/>
            </a:stretch>
          </p:blipFill>
          <p:spPr>
            <a:xfrm>
              <a:off x="583485" y="1559212"/>
              <a:ext cx="912694" cy="143353"/>
            </a:xfrm>
            <a:prstGeom prst="rect">
              <a:avLst/>
            </a:prstGeom>
            <a:ln w="12700" cap="flat">
              <a:noFill/>
              <a:miter lim="400000"/>
              <a:headEnd/>
              <a:tailEnd/>
            </a:ln>
            <a:effectLst/>
          </p:spPr>
        </p:pic>
      </p:grpSp>
      <p:grpSp>
        <p:nvGrpSpPr>
          <p:cNvPr id="279" name="成组"/>
          <p:cNvGrpSpPr/>
          <p:nvPr/>
        </p:nvGrpSpPr>
        <p:grpSpPr>
          <a:xfrm>
            <a:off x="8166514" y="7397840"/>
            <a:ext cx="2250147" cy="2079670"/>
            <a:chOff x="0" y="0"/>
            <a:chExt cx="2250146" cy="2079668"/>
          </a:xfrm>
        </p:grpSpPr>
        <p:sp>
          <p:nvSpPr>
            <p:cNvPr id="276" name="文本框 6"/>
            <p:cNvSpPr txBox="1"/>
            <p:nvPr/>
          </p:nvSpPr>
          <p:spPr>
            <a:xfrm>
              <a:off x="16038" y="477546"/>
              <a:ext cx="2234108"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Device Management</a:t>
              </a:r>
            </a:p>
          </p:txBody>
        </p:sp>
        <p:sp>
          <p:nvSpPr>
            <p:cNvPr id="277"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78" name="矩形.png" descr="矩形.png"/>
            <p:cNvPicPr/>
            <p:nvPr/>
          </p:nvPicPr>
          <p:blipFill>
            <a:blip r:embed="rId2" cstate="screen"/>
            <a:srcRect/>
            <a:stretch>
              <a:fillRect/>
            </a:stretch>
          </p:blipFill>
          <p:spPr>
            <a:xfrm>
              <a:off x="583486" y="1559211"/>
              <a:ext cx="912695" cy="143353"/>
            </a:xfrm>
            <a:prstGeom prst="rect">
              <a:avLst/>
            </a:prstGeom>
            <a:ln w="12700" cap="flat">
              <a:noFill/>
              <a:miter lim="400000"/>
              <a:headEnd/>
              <a:tailEnd/>
            </a:ln>
            <a:effectLst/>
          </p:spPr>
        </p:pic>
      </p:grpSp>
      <p:grpSp>
        <p:nvGrpSpPr>
          <p:cNvPr id="283" name="成组"/>
          <p:cNvGrpSpPr/>
          <p:nvPr/>
        </p:nvGrpSpPr>
        <p:grpSpPr>
          <a:xfrm>
            <a:off x="11430969" y="7397840"/>
            <a:ext cx="2079669" cy="2079670"/>
            <a:chOff x="0" y="0"/>
            <a:chExt cx="2079668" cy="2079668"/>
          </a:xfrm>
        </p:grpSpPr>
        <p:sp>
          <p:nvSpPr>
            <p:cNvPr id="280" name="文本框 6"/>
            <p:cNvSpPr txBox="1"/>
            <p:nvPr/>
          </p:nvSpPr>
          <p:spPr>
            <a:xfrm>
              <a:off x="223517" y="763772"/>
              <a:ext cx="1631166" cy="646328"/>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3600" dirty="0">
                  <a:latin typeface="Times New Roman" panose="02020603050405020304" pitchFamily="18" charset="0"/>
                  <a:ea typeface="思源黑体 CN Regular" panose="020B0500000000000000" pitchFamily="34" charset="-122"/>
                  <a:cs typeface="Times New Roman" panose="02020603050405020304" pitchFamily="18" charset="0"/>
                </a:rPr>
                <a:t>Safety</a:t>
              </a:r>
            </a:p>
          </p:txBody>
        </p:sp>
        <p:sp>
          <p:nvSpPr>
            <p:cNvPr id="281"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82" name="矩形.png" descr="矩形.png"/>
            <p:cNvPicPr/>
            <p:nvPr/>
          </p:nvPicPr>
          <p:blipFill>
            <a:blip r:embed="rId2" cstate="screen"/>
            <a:srcRect/>
            <a:stretch>
              <a:fillRect/>
            </a:stretch>
          </p:blipFill>
          <p:spPr>
            <a:xfrm>
              <a:off x="582752" y="1559210"/>
              <a:ext cx="912695" cy="143353"/>
            </a:xfrm>
            <a:prstGeom prst="rect">
              <a:avLst/>
            </a:prstGeom>
            <a:ln w="12700" cap="flat">
              <a:noFill/>
              <a:miter lim="400000"/>
              <a:headEnd/>
              <a:tailEnd/>
            </a:ln>
            <a:effectLst/>
          </p:spPr>
        </p:pic>
      </p:grpSp>
      <p:grpSp>
        <p:nvGrpSpPr>
          <p:cNvPr id="287" name="成组"/>
          <p:cNvGrpSpPr/>
          <p:nvPr/>
        </p:nvGrpSpPr>
        <p:grpSpPr>
          <a:xfrm>
            <a:off x="14695424" y="7397840"/>
            <a:ext cx="2234777" cy="2079670"/>
            <a:chOff x="0" y="0"/>
            <a:chExt cx="2234775" cy="2079668"/>
          </a:xfrm>
        </p:grpSpPr>
        <p:sp>
          <p:nvSpPr>
            <p:cNvPr id="284" name="文本框 6"/>
            <p:cNvSpPr txBox="1"/>
            <p:nvPr/>
          </p:nvSpPr>
          <p:spPr>
            <a:xfrm>
              <a:off x="32287" y="553105"/>
              <a:ext cx="2202488"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Content Management</a:t>
              </a:r>
            </a:p>
          </p:txBody>
        </p:sp>
        <p:sp>
          <p:nvSpPr>
            <p:cNvPr id="285"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86" name="矩形.png" descr="矩形.png"/>
            <p:cNvPicPr/>
            <p:nvPr/>
          </p:nvPicPr>
          <p:blipFill>
            <a:blip r:embed="rId2" cstate="screen"/>
            <a:srcRect/>
            <a:stretch>
              <a:fillRect/>
            </a:stretch>
          </p:blipFill>
          <p:spPr>
            <a:xfrm>
              <a:off x="583486" y="1559209"/>
              <a:ext cx="912695" cy="143353"/>
            </a:xfrm>
            <a:prstGeom prst="rect">
              <a:avLst/>
            </a:prstGeom>
            <a:ln w="12700" cap="flat">
              <a:noFill/>
              <a:miter lim="400000"/>
              <a:headEnd/>
              <a:tailEnd/>
            </a:ln>
            <a:effectLst/>
          </p:spPr>
        </p:pic>
      </p:grpSp>
      <p:grpSp>
        <p:nvGrpSpPr>
          <p:cNvPr id="291" name="成组"/>
          <p:cNvGrpSpPr/>
          <p:nvPr/>
        </p:nvGrpSpPr>
        <p:grpSpPr>
          <a:xfrm>
            <a:off x="18094893" y="7397840"/>
            <a:ext cx="2079670" cy="2079670"/>
            <a:chOff x="0" y="0"/>
            <a:chExt cx="2079668" cy="2079668"/>
          </a:xfrm>
        </p:grpSpPr>
        <p:sp>
          <p:nvSpPr>
            <p:cNvPr id="288" name="文本框 6"/>
            <p:cNvSpPr txBox="1"/>
            <p:nvPr/>
          </p:nvSpPr>
          <p:spPr>
            <a:xfrm>
              <a:off x="143725" y="553105"/>
              <a:ext cx="1836422"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Remote Support</a:t>
              </a:r>
            </a:p>
          </p:txBody>
        </p:sp>
        <p:sp>
          <p:nvSpPr>
            <p:cNvPr id="289"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90" name="矩形.png" descr="矩形.png"/>
            <p:cNvPicPr/>
            <p:nvPr/>
          </p:nvPicPr>
          <p:blipFill>
            <a:blip r:embed="rId2" cstate="screen"/>
            <a:srcRect/>
            <a:stretch>
              <a:fillRect/>
            </a:stretch>
          </p:blipFill>
          <p:spPr>
            <a:xfrm>
              <a:off x="583486" y="1559208"/>
              <a:ext cx="912695" cy="143353"/>
            </a:xfrm>
            <a:prstGeom prst="rect">
              <a:avLst/>
            </a:prstGeom>
            <a:ln w="12700" cap="flat">
              <a:noFill/>
              <a:miter lim="400000"/>
              <a:headEnd/>
              <a:tailEnd/>
            </a:ln>
            <a:effectLst/>
          </p:spPr>
        </p:pic>
      </p:grpSp>
      <p:grpSp>
        <p:nvGrpSpPr>
          <p:cNvPr id="295" name="成组"/>
          <p:cNvGrpSpPr/>
          <p:nvPr/>
        </p:nvGrpSpPr>
        <p:grpSpPr>
          <a:xfrm>
            <a:off x="21224335" y="7397840"/>
            <a:ext cx="2079670" cy="2079670"/>
            <a:chOff x="0" y="0"/>
            <a:chExt cx="2079668" cy="2079668"/>
          </a:xfrm>
        </p:grpSpPr>
        <p:sp>
          <p:nvSpPr>
            <p:cNvPr id="292" name="文本框 6"/>
            <p:cNvSpPr txBox="1"/>
            <p:nvPr/>
          </p:nvSpPr>
          <p:spPr>
            <a:xfrm>
              <a:off x="121622" y="496407"/>
              <a:ext cx="1836423" cy="954104"/>
            </a:xfrm>
            <a:prstGeom prst="rect">
              <a:avLst/>
            </a:prstGeom>
            <a:noFill/>
            <a:ln w="12700" cap="flat">
              <a:noFill/>
              <a:miter lim="400000"/>
            </a:ln>
            <a:effectLst/>
          </p:spPr>
          <p:txBody>
            <a:bodyPr wrap="square" lIns="45719" tIns="45719" rIns="45719" bIns="45719" numCol="1" anchor="t">
              <a:spAutoFit/>
            </a:bodyPr>
            <a:lstStyle>
              <a:lvl1pPr>
                <a:defRPr b="1">
                  <a:solidFill>
                    <a:srgbClr val="535353"/>
                  </a:solidFill>
                  <a:latin typeface="Avenir Next" panose="020B0803020202020204"/>
                  <a:ea typeface="Avenir Next" panose="020B0803020202020204"/>
                  <a:cs typeface="Avenir Next" panose="020B0803020202020204"/>
                  <a:sym typeface="Avenir Next" panose="020B0803020202020204"/>
                </a:defRPr>
              </a:lvl1pPr>
            </a:lstStyle>
            <a:p>
              <a:pPr algn="ctr"/>
              <a:r>
                <a:rPr lang="en-US" sz="2800" dirty="0" err="1">
                  <a:latin typeface="Times New Roman" panose="02020603050405020304" pitchFamily="18" charset="0"/>
                  <a:ea typeface="思源黑体 CN Regular" panose="020B0500000000000000" pitchFamily="34" charset="-122"/>
                  <a:cs typeface="Times New Roman" panose="02020603050405020304" pitchFamily="18" charset="0"/>
                </a:rPr>
                <a:t>Device Recycling</a:t>
              </a:r>
            </a:p>
          </p:txBody>
        </p:sp>
        <p:sp>
          <p:nvSpPr>
            <p:cNvPr id="293" name="圆形"/>
            <p:cNvSpPr/>
            <p:nvPr/>
          </p:nvSpPr>
          <p:spPr>
            <a:xfrm>
              <a:off x="0" y="0"/>
              <a:ext cx="2079668" cy="2079668"/>
            </a:xfrm>
            <a:prstGeom prst="ellipse">
              <a:avLst/>
            </a:prstGeom>
            <a:noFill/>
            <a:ln w="25400" cap="flat">
              <a:solidFill>
                <a:srgbClr val="535353"/>
              </a:solidFill>
              <a:custDash>
                <a:ds d="200000" sp="200000"/>
              </a:custDash>
              <a:miter lim="400000"/>
            </a:ln>
            <a:effectLst/>
          </p:spPr>
          <p:txBody>
            <a:bodyPr wrap="square" lIns="45719" tIns="45719" rIns="45719" bIns="45719" numCol="1" anchor="ctr">
              <a:noAutofit/>
            </a:bodyPr>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pic>
          <p:nvPicPr>
            <p:cNvPr id="294" name="矩形.png" descr="矩形.png"/>
            <p:cNvPicPr/>
            <p:nvPr/>
          </p:nvPicPr>
          <p:blipFill>
            <a:blip r:embed="rId2" cstate="screen"/>
            <a:srcRect/>
            <a:stretch>
              <a:fillRect/>
            </a:stretch>
          </p:blipFill>
          <p:spPr>
            <a:xfrm>
              <a:off x="583485" y="1559207"/>
              <a:ext cx="912695" cy="143353"/>
            </a:xfrm>
            <a:prstGeom prst="rect">
              <a:avLst/>
            </a:prstGeom>
            <a:ln w="12700" cap="flat">
              <a:noFill/>
              <a:miter lim="400000"/>
              <a:headEnd/>
              <a:tailEnd/>
            </a:ln>
            <a:effectLst/>
          </p:spPr>
        </p:pic>
      </p:grpSp>
      <p:sp>
        <p:nvSpPr>
          <p:cNvPr id="296" name="线条"/>
          <p:cNvSpPr/>
          <p:nvPr/>
        </p:nvSpPr>
        <p:spPr>
          <a:xfrm>
            <a:off x="3743446" y="8437674"/>
            <a:ext cx="959274"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297" name="线条"/>
          <p:cNvSpPr/>
          <p:nvPr/>
        </p:nvSpPr>
        <p:spPr>
          <a:xfrm>
            <a:off x="7036762" y="8437674"/>
            <a:ext cx="959274"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298" name="线条"/>
          <p:cNvSpPr/>
          <p:nvPr/>
        </p:nvSpPr>
        <p:spPr>
          <a:xfrm>
            <a:off x="10368724" y="8437674"/>
            <a:ext cx="959274"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299" name="线条"/>
          <p:cNvSpPr/>
          <p:nvPr/>
        </p:nvSpPr>
        <p:spPr>
          <a:xfrm>
            <a:off x="13594533" y="8437674"/>
            <a:ext cx="959275"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00" name="线条"/>
          <p:cNvSpPr/>
          <p:nvPr/>
        </p:nvSpPr>
        <p:spPr>
          <a:xfrm>
            <a:off x="16994002" y="8437674"/>
            <a:ext cx="959274"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01" name="线条"/>
          <p:cNvSpPr/>
          <p:nvPr/>
        </p:nvSpPr>
        <p:spPr>
          <a:xfrm>
            <a:off x="20219811" y="8437674"/>
            <a:ext cx="959275" cy="1"/>
          </a:xfrm>
          <a:prstGeom prst="line">
            <a:avLst/>
          </a:prstGeom>
          <a:ln w="127000">
            <a:solidFill>
              <a:schemeClr val="accent1"/>
            </a:solidFill>
            <a:miter/>
            <a:tailEnd type="triangle"/>
          </a:ln>
        </p:spPr>
        <p:txBody>
          <a:bodyPr lIns="45719" rIns="45719"/>
          <a:lstStyle/>
          <a:p>
            <a:endParaRPr sz="3600">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02" name="文本框 11"/>
          <p:cNvSpPr txBox="1"/>
          <p:nvPr/>
        </p:nvSpPr>
        <p:spPr>
          <a:xfrm>
            <a:off x="1486354" y="11023330"/>
            <a:ext cx="21209338" cy="1107996"/>
          </a:xfrm>
          <a:prstGeom prst="rect">
            <a:avLst/>
          </a:prstGeom>
          <a:ln w="12700">
            <a:miter lim="400000"/>
          </a:ln>
        </p:spPr>
        <p:txBody>
          <a:bodyPr lIns="45719" rIns="45719">
            <a:spAutoFit/>
          </a:bodyPr>
          <a:lstStyle/>
          <a:p>
            <a:pPr>
              <a:defRPr sz="2800">
                <a:solidFill>
                  <a:srgbClr val="A7A7A7"/>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3300" dirty="0">
                <a:latin typeface="Times New Roman" panose="02020603050405020304" pitchFamily="18" charset="0"/>
                <a:ea typeface="思源黑体 CN Regular" panose="020B0500000000000000" pitchFamily="34" charset="-122"/>
                <a:cs typeface="Times New Roman" panose="02020603050405020304" pitchFamily="18" charset="0"/>
              </a:rPr>
              <a:t>*Device recycling does not necessarily mean the end of the cycle, it may also be the beginning of a new cycle. If a device is lost, it can be restored factory setting remotely to erase all data to prevent information leakage.</a:t>
            </a:r>
          </a:p>
        </p:txBody>
      </p:sp>
      <p:sp>
        <p:nvSpPr>
          <p:cNvPr id="303" name="线条"/>
          <p:cNvSpPr/>
          <p:nvPr/>
        </p:nvSpPr>
        <p:spPr>
          <a:xfrm>
            <a:off x="22276869" y="9478238"/>
            <a:ext cx="1" cy="764541"/>
          </a:xfrm>
          <a:prstGeom prst="line">
            <a:avLst/>
          </a:prstGeom>
          <a:ln w="127000">
            <a:solidFill>
              <a:schemeClr val="accent1"/>
            </a:solidFill>
            <a:miter/>
          </a:ln>
        </p:spPr>
        <p:txBody>
          <a:bodyPr lIns="45719" rIns="45719"/>
          <a:lstStyle/>
          <a:p>
            <a:endParaRPr>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04" name="线条"/>
          <p:cNvSpPr/>
          <p:nvPr/>
        </p:nvSpPr>
        <p:spPr>
          <a:xfrm>
            <a:off x="5811093" y="10250419"/>
            <a:ext cx="16526155" cy="1"/>
          </a:xfrm>
          <a:prstGeom prst="line">
            <a:avLst/>
          </a:prstGeom>
          <a:ln w="127000">
            <a:solidFill>
              <a:schemeClr val="accent1"/>
            </a:solidFill>
            <a:miter/>
          </a:ln>
        </p:spPr>
        <p:txBody>
          <a:bodyPr lIns="45719" rIns="45719"/>
          <a:lstStyle/>
          <a:p>
            <a:endParaRPr>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305" name="线条"/>
          <p:cNvSpPr/>
          <p:nvPr/>
        </p:nvSpPr>
        <p:spPr>
          <a:xfrm flipV="1">
            <a:off x="5884171" y="9467279"/>
            <a:ext cx="1" cy="786459"/>
          </a:xfrm>
          <a:prstGeom prst="line">
            <a:avLst/>
          </a:prstGeom>
          <a:ln w="127000">
            <a:solidFill>
              <a:schemeClr val="accent1"/>
            </a:solidFill>
            <a:miter/>
            <a:tailEnd type="triangle"/>
          </a:ln>
        </p:spPr>
        <p:txBody>
          <a:bodyPr lIns="45719" rIns="45719"/>
          <a:lstStyle/>
          <a:p>
            <a:endParaRPr>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43" name="内容占位符 2"/>
          <p:cNvSpPr txBox="1"/>
          <p:nvPr/>
        </p:nvSpPr>
        <p:spPr>
          <a:xfrm>
            <a:off x="2003720" y="3590609"/>
            <a:ext cx="21209338" cy="3267389"/>
          </a:xfrm>
          <a:prstGeom prst="rect">
            <a:avLst/>
          </a:prstGeom>
          <a:ln w="12700">
            <a:miter lim="400000"/>
          </a:ln>
        </p:spPr>
        <p:txBody>
          <a:bodyPr lIns="45719" rIns="45719">
            <a:normAutofit fontScale="92500"/>
          </a:bodyPr>
          <a:lst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a:lstStyle>
          <a:p>
            <a:pPr marL="0" indent="0" hangingPunct="1">
              <a:lnSpc>
                <a:spcPct val="120000"/>
              </a:lnSpc>
              <a:buFont typeface="Arial" panose="020B0604020202020204"/>
              <a:buNone/>
            </a:pPr>
            <a:r>
              <a:rPr lang="en-US" sz="3600" dirty="0">
                <a:solidFill>
                  <a:schemeClr val="tx1">
                    <a:lumMod val="95000"/>
                    <a:lumOff val="5000"/>
                  </a:schemeClr>
                </a:solidFill>
                <a:latin typeface="Times New Roman" panose="02020603050405020304" pitchFamily="18" charset="0"/>
                <a:ea typeface="思源黑体 CN Regular" panose="020B0500000000000000" pitchFamily="34" charset="-122"/>
                <a:cs typeface="Times New Roman" panose="02020603050405020304" pitchFamily="18" charset="0"/>
              </a:rPr>
              <a:t>From device registration to device recycling, UMS can realize the full process management for the full life cycle of devices,</a:t>
            </a:r>
          </a:p>
          <a:p>
            <a:pPr marL="0" indent="0" hangingPunct="1">
              <a:lnSpc>
                <a:spcPct val="120000"/>
              </a:lnSpc>
              <a:buFont typeface="Arial" panose="020B0604020202020204"/>
              <a:buNone/>
            </a:pPr>
            <a:r>
              <a:rPr lang="en-US" sz="3600" dirty="0">
                <a:solidFill>
                  <a:schemeClr val="tx1">
                    <a:lumMod val="95000"/>
                    <a:lumOff val="5000"/>
                  </a:schemeClr>
                </a:solidFill>
                <a:latin typeface="Times New Roman" panose="02020603050405020304" pitchFamily="18" charset="0"/>
                <a:ea typeface="思源黑体 CN Regular" panose="020B0500000000000000" pitchFamily="34" charset="-122"/>
                <a:cs typeface="Times New Roman" panose="02020603050405020304" pitchFamily="18" charset="0"/>
              </a:rPr>
              <a:t>helping enterprises provide one-stop deployment and management in the process of large-scale upgrade to digitization in the business process,</a:t>
            </a:r>
          </a:p>
          <a:p>
            <a:pPr marL="0" indent="0" hangingPunct="1">
              <a:lnSpc>
                <a:spcPct val="120000"/>
              </a:lnSpc>
              <a:buFont typeface="Arial" panose="020B0604020202020204"/>
              <a:buNone/>
            </a:pPr>
            <a:r>
              <a:rPr lang="en-US" sz="3600" dirty="0">
                <a:solidFill>
                  <a:schemeClr val="tx1">
                    <a:lumMod val="95000"/>
                    <a:lumOff val="5000"/>
                  </a:schemeClr>
                </a:solidFill>
                <a:latin typeface="Times New Roman" panose="02020603050405020304" pitchFamily="18" charset="0"/>
                <a:ea typeface="思源黑体 CN Regular" panose="020B0500000000000000" pitchFamily="34" charset="-122"/>
                <a:cs typeface="Times New Roman" panose="02020603050405020304" pitchFamily="18" charset="0"/>
              </a:rPr>
              <a:t>so as to save 90% human costs and time costs, greatly improving the operational efficiency of the enterprise.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手机屏幕截图&#10;&#10;描述已自动生成">
            <a:extLst>
              <a:ext uri="{FF2B5EF4-FFF2-40B4-BE49-F238E27FC236}">
                <a16:creationId xmlns:a16="http://schemas.microsoft.com/office/drawing/2014/main" id="{A6C0181C-1E74-4E36-8439-5747CB6F1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681162"/>
            <a:ext cx="24193500" cy="1161097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1319005" y="911089"/>
            <a:ext cx="14751305" cy="25596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20" tIns="45720" rIns="45720" bIns="45720" numCol="1" spcCol="38100" rtlCol="0" anchor="t">
            <a:spAutoFit/>
          </a:bodyPr>
          <a:lstStyle/>
          <a:p>
            <a:pPr defTabSz="1494155"/>
            <a:r>
              <a:rPr lang="en-US" altLang="en-US" sz="6600" b="1" dirty="0">
                <a:solidFill>
                  <a:srgbClr val="3B4952"/>
                </a:solidFill>
                <a:latin typeface="Times New Roman" panose="02020603050405020304" charset="0"/>
                <a:ea typeface="思源黑体 CN Regular" panose="020B0500000000000000" pitchFamily="34" charset="-122"/>
              </a:rPr>
              <a:t>Optional deployment methods, safer, more efficient and more digital</a:t>
            </a:r>
          </a:p>
        </p:txBody>
      </p:sp>
      <p:pic>
        <p:nvPicPr>
          <p:cNvPr id="113" name="图片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347" y="9929688"/>
            <a:ext cx="1729899" cy="1729899"/>
          </a:xfrm>
          <a:prstGeom prst="rect">
            <a:avLst/>
          </a:prstGeom>
        </p:spPr>
      </p:pic>
      <p:pic>
        <p:nvPicPr>
          <p:cNvPr id="114" name="图片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005" y="4983248"/>
            <a:ext cx="1729899" cy="1729899"/>
          </a:xfrm>
          <a:prstGeom prst="rect">
            <a:avLst/>
          </a:prstGeom>
        </p:spPr>
      </p:pic>
      <p:grpSp>
        <p:nvGrpSpPr>
          <p:cNvPr id="115" name="组合 17"/>
          <p:cNvGrpSpPr/>
          <p:nvPr/>
        </p:nvGrpSpPr>
        <p:grpSpPr>
          <a:xfrm>
            <a:off x="3049074" y="8627538"/>
            <a:ext cx="5888557" cy="3837138"/>
            <a:chOff x="0" y="-189921"/>
            <a:chExt cx="6098541" cy="3422679"/>
          </a:xfrm>
        </p:grpSpPr>
        <p:sp>
          <p:nvSpPr>
            <p:cNvPr id="119" name="文本框 18"/>
            <p:cNvSpPr txBox="1"/>
            <p:nvPr/>
          </p:nvSpPr>
          <p:spPr>
            <a:xfrm>
              <a:off x="0" y="-189921"/>
              <a:ext cx="6090286" cy="1268838"/>
            </a:xfrm>
            <a:prstGeom prst="rect">
              <a:avLst/>
            </a:prstGeom>
            <a:noFill/>
            <a:ln w="12700" cap="flat">
              <a:noFill/>
              <a:miter lim="400000"/>
            </a:ln>
            <a:effectLst/>
          </p:spPr>
          <p:txBody>
            <a:bodyPr wrap="square" lIns="135467" tIns="135467" rIns="135467" bIns="135467" numCol="1" anchor="ctr">
              <a:spAutoFit/>
            </a:bodyPr>
            <a:lstStyle>
              <a:lvl1pPr>
                <a:defRPr sz="4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3733" dirty="0"/>
                <a:t>Experience premium service for free</a:t>
              </a:r>
            </a:p>
          </p:txBody>
        </p:sp>
        <p:sp>
          <p:nvSpPr>
            <p:cNvPr id="120" name="矩形 19"/>
            <p:cNvSpPr txBox="1"/>
            <p:nvPr/>
          </p:nvSpPr>
          <p:spPr>
            <a:xfrm>
              <a:off x="8890" y="1091408"/>
              <a:ext cx="6089651" cy="2141350"/>
            </a:xfrm>
            <a:prstGeom prst="rect">
              <a:avLst/>
            </a:prstGeom>
            <a:noFill/>
            <a:ln w="12700" cap="flat">
              <a:noFill/>
              <a:miter lim="400000"/>
            </a:ln>
            <a:effectLst/>
          </p:spPr>
          <p:txBody>
            <a:bodyPr wrap="square" lIns="121917" tIns="121917" rIns="121917" bIns="121917" numCol="1" anchor="t">
              <a:spAutoFit/>
            </a:bodyPr>
            <a:lstStyle>
              <a:lvl1pPr defTabSz="1828800">
                <a:spcBef>
                  <a:spcPts val="0"/>
                </a:spcBef>
                <a:defRPr sz="32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800" dirty="0">
                  <a:solidFill>
                    <a:schemeClr val="tx1"/>
                  </a:solidFill>
                  <a:latin typeface="微软雅黑 Light" panose="020B0502040204020203" pitchFamily="34" charset="-122"/>
                </a:rPr>
                <a:t>We hope you can feel our good intentions, so you can try our services for free. (Except for customized development by enterprise )</a:t>
              </a:r>
            </a:p>
          </p:txBody>
        </p:sp>
      </p:grpSp>
      <p:grpSp>
        <p:nvGrpSpPr>
          <p:cNvPr id="116" name="组合 20"/>
          <p:cNvGrpSpPr/>
          <p:nvPr/>
        </p:nvGrpSpPr>
        <p:grpSpPr>
          <a:xfrm>
            <a:off x="3049671" y="3622519"/>
            <a:ext cx="6639720" cy="4241411"/>
            <a:chOff x="-218407" y="880756"/>
            <a:chExt cx="6876487" cy="3783287"/>
          </a:xfrm>
        </p:grpSpPr>
        <p:sp>
          <p:nvSpPr>
            <p:cNvPr id="117" name="文本框 21"/>
            <p:cNvSpPr txBox="1"/>
            <p:nvPr/>
          </p:nvSpPr>
          <p:spPr>
            <a:xfrm>
              <a:off x="-218407" y="880756"/>
              <a:ext cx="6876487" cy="1268838"/>
            </a:xfrm>
            <a:prstGeom prst="rect">
              <a:avLst/>
            </a:prstGeom>
            <a:noFill/>
            <a:ln w="12700" cap="flat">
              <a:noFill/>
              <a:miter lim="400000"/>
            </a:ln>
            <a:effectLst/>
          </p:spPr>
          <p:txBody>
            <a:bodyPr wrap="square" lIns="135467" tIns="135467" rIns="135467" bIns="135467" numCol="1" anchor="ctr">
              <a:spAutoFit/>
            </a:bodyPr>
            <a:lstStyle>
              <a:lvl1pPr>
                <a:defRPr sz="4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3733" dirty="0"/>
                <a:t>Privatization deployment, all under control</a:t>
              </a:r>
            </a:p>
          </p:txBody>
        </p:sp>
        <p:sp>
          <p:nvSpPr>
            <p:cNvPr id="118" name="矩形 22"/>
            <p:cNvSpPr txBox="1"/>
            <p:nvPr/>
          </p:nvSpPr>
          <p:spPr>
            <a:xfrm>
              <a:off x="-178072" y="2138345"/>
              <a:ext cx="6828972" cy="2525698"/>
            </a:xfrm>
            <a:prstGeom prst="rect">
              <a:avLst/>
            </a:prstGeom>
            <a:noFill/>
            <a:ln w="12700" cap="flat">
              <a:noFill/>
              <a:miter lim="400000"/>
            </a:ln>
            <a:effectLst/>
          </p:spPr>
          <p:txBody>
            <a:bodyPr wrap="square" lIns="121917" tIns="121917" rIns="121917" bIns="121917" numCol="1" anchor="t">
              <a:spAutoFit/>
            </a:bodyPr>
            <a:lstStyle>
              <a:lvl1pPr defTabSz="1828800">
                <a:spcBef>
                  <a:spcPts val="0"/>
                </a:spcBef>
                <a:defRPr sz="3200">
                  <a:solidFill>
                    <a:srgbClr val="535353"/>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800" dirty="0">
                  <a:solidFill>
                    <a:schemeClr val="tx1"/>
                  </a:solidFill>
                  <a:latin typeface="微软雅黑 Light" panose="020B0502040204020203" pitchFamily="34" charset="-122"/>
                </a:rPr>
                <a:t>We understand that enterprises attach importance to data confidentiality, so enterprises can choose to privatize their deployment and store the data in the intranet to ensure the privacy of the data.</a:t>
              </a:r>
            </a:p>
          </p:txBody>
        </p:sp>
      </p:grpSp>
      <p:pic>
        <p:nvPicPr>
          <p:cNvPr id="62" name="图片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76391" y="3957918"/>
            <a:ext cx="1313443" cy="2626885"/>
          </a:xfrm>
          <a:prstGeom prst="rect">
            <a:avLst/>
          </a:prstGeom>
        </p:spPr>
      </p:pic>
      <p:pic>
        <p:nvPicPr>
          <p:cNvPr id="63" name="图片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1084" y="6455291"/>
            <a:ext cx="1313443" cy="2626885"/>
          </a:xfrm>
          <a:prstGeom prst="rect">
            <a:avLst/>
          </a:prstGeom>
        </p:spPr>
      </p:pic>
      <p:pic>
        <p:nvPicPr>
          <p:cNvPr id="64" name="图片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7783" y="9170907"/>
            <a:ext cx="1313443" cy="2626885"/>
          </a:xfrm>
          <a:prstGeom prst="rect">
            <a:avLst/>
          </a:prstGeom>
        </p:spPr>
      </p:pic>
      <p:pic>
        <p:nvPicPr>
          <p:cNvPr id="72" name="图片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28308" y="9201568"/>
            <a:ext cx="1313443" cy="2626885"/>
          </a:xfrm>
          <a:prstGeom prst="rect">
            <a:avLst/>
          </a:prstGeom>
        </p:spPr>
      </p:pic>
      <p:pic>
        <p:nvPicPr>
          <p:cNvPr id="73" name="图片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25119" y="6459011"/>
            <a:ext cx="1313443" cy="2626885"/>
          </a:xfrm>
          <a:prstGeom prst="rect">
            <a:avLst/>
          </a:prstGeom>
        </p:spPr>
      </p:pic>
      <p:pic>
        <p:nvPicPr>
          <p:cNvPr id="74" name="图片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14220" y="3975147"/>
            <a:ext cx="1313443" cy="2626885"/>
          </a:xfrm>
          <a:prstGeom prst="rect">
            <a:avLst/>
          </a:prstGeom>
        </p:spPr>
      </p:pic>
      <p:grpSp>
        <p:nvGrpSpPr>
          <p:cNvPr id="77" name="组合 76"/>
          <p:cNvGrpSpPr/>
          <p:nvPr/>
        </p:nvGrpSpPr>
        <p:grpSpPr>
          <a:xfrm>
            <a:off x="9682687" y="5236252"/>
            <a:ext cx="1864477" cy="6379283"/>
            <a:chOff x="9843381" y="3569060"/>
            <a:chExt cx="1458070" cy="7128301"/>
          </a:xfrm>
        </p:grpSpPr>
        <p:cxnSp>
          <p:nvCxnSpPr>
            <p:cNvPr id="83" name="直接连接符 82"/>
            <p:cNvCxnSpPr/>
            <p:nvPr/>
          </p:nvCxnSpPr>
          <p:spPr>
            <a:xfrm flipH="1">
              <a:off x="11295043" y="3569060"/>
              <a:ext cx="6408" cy="216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11286868" y="8532941"/>
              <a:ext cx="6408" cy="216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5400000" flipH="1">
              <a:off x="10563664" y="9974157"/>
              <a:ext cx="6408" cy="144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rot="5400000" flipH="1">
              <a:off x="10560177" y="2906203"/>
              <a:ext cx="6408" cy="144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flipH="1">
            <a:off x="12654567" y="5230516"/>
            <a:ext cx="1864477" cy="6379283"/>
            <a:chOff x="9843381" y="3569060"/>
            <a:chExt cx="1458070" cy="7128301"/>
          </a:xfrm>
        </p:grpSpPr>
        <p:cxnSp>
          <p:nvCxnSpPr>
            <p:cNvPr id="79" name="直接连接符 78"/>
            <p:cNvCxnSpPr/>
            <p:nvPr/>
          </p:nvCxnSpPr>
          <p:spPr>
            <a:xfrm flipH="1">
              <a:off x="11295043" y="3569060"/>
              <a:ext cx="6408" cy="216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11286868" y="8532941"/>
              <a:ext cx="6408" cy="216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flipH="1">
              <a:off x="10563664" y="9974157"/>
              <a:ext cx="6408" cy="144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rot="5400000" flipH="1">
              <a:off x="10560177" y="2878264"/>
              <a:ext cx="6408" cy="14400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1319005" y="3501452"/>
            <a:ext cx="8104395" cy="433650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p>
        </p:txBody>
      </p:sp>
      <p:sp>
        <p:nvSpPr>
          <p:cNvPr id="121" name="圆角矩形 120"/>
          <p:cNvSpPr/>
          <p:nvPr/>
        </p:nvSpPr>
        <p:spPr>
          <a:xfrm>
            <a:off x="1319005" y="8582327"/>
            <a:ext cx="8104395" cy="433650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p>
        </p:txBody>
      </p:sp>
      <p:grpSp>
        <p:nvGrpSpPr>
          <p:cNvPr id="58" name="组合 57">
            <a:extLst>
              <a:ext uri="{FF2B5EF4-FFF2-40B4-BE49-F238E27FC236}">
                <a16:creationId xmlns:a16="http://schemas.microsoft.com/office/drawing/2014/main" id="{A53BD580-7B72-47E2-82FC-ACC05A603A5E}"/>
              </a:ext>
            </a:extLst>
          </p:cNvPr>
          <p:cNvGrpSpPr/>
          <p:nvPr/>
        </p:nvGrpSpPr>
        <p:grpSpPr>
          <a:xfrm>
            <a:off x="10661934" y="6938005"/>
            <a:ext cx="2877014" cy="2877014"/>
            <a:chOff x="10914856" y="7585112"/>
            <a:chExt cx="2877014" cy="2877014"/>
          </a:xfrm>
        </p:grpSpPr>
        <p:grpSp>
          <p:nvGrpSpPr>
            <p:cNvPr id="59" name="组合 58">
              <a:extLst>
                <a:ext uri="{FF2B5EF4-FFF2-40B4-BE49-F238E27FC236}">
                  <a16:creationId xmlns:a16="http://schemas.microsoft.com/office/drawing/2014/main" id="{62A36AFA-AD43-49DA-B419-45D175B75B65}"/>
                </a:ext>
              </a:extLst>
            </p:cNvPr>
            <p:cNvGrpSpPr/>
            <p:nvPr/>
          </p:nvGrpSpPr>
          <p:grpSpPr>
            <a:xfrm>
              <a:off x="10914856" y="7585112"/>
              <a:ext cx="2877014" cy="2877014"/>
              <a:chOff x="10914856" y="7585112"/>
              <a:chExt cx="2877014" cy="2877014"/>
            </a:xfrm>
          </p:grpSpPr>
          <p:sp>
            <p:nvSpPr>
              <p:cNvPr id="61" name="椭圆 60">
                <a:extLst>
                  <a:ext uri="{FF2B5EF4-FFF2-40B4-BE49-F238E27FC236}">
                    <a16:creationId xmlns:a16="http://schemas.microsoft.com/office/drawing/2014/main" id="{41207AA5-FFAE-438F-81CA-85229FDAA1D7}"/>
                  </a:ext>
                </a:extLst>
              </p:cNvPr>
              <p:cNvSpPr/>
              <p:nvPr/>
            </p:nvSpPr>
            <p:spPr>
              <a:xfrm>
                <a:off x="10914856" y="7585112"/>
                <a:ext cx="2877014" cy="2877014"/>
              </a:xfrm>
              <a:prstGeom prst="ellipse">
                <a:avLst/>
              </a:prstGeom>
              <a:solidFill>
                <a:srgbClr val="FFFFFF">
                  <a:alpha val="50000"/>
                </a:srgb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sp>
            <p:nvSpPr>
              <p:cNvPr id="65" name="椭圆 64">
                <a:extLst>
                  <a:ext uri="{FF2B5EF4-FFF2-40B4-BE49-F238E27FC236}">
                    <a16:creationId xmlns:a16="http://schemas.microsoft.com/office/drawing/2014/main" id="{4F72DCFF-AF5F-430D-B854-E62A38A68119}"/>
                  </a:ext>
                </a:extLst>
              </p:cNvPr>
              <p:cNvSpPr/>
              <p:nvPr/>
            </p:nvSpPr>
            <p:spPr>
              <a:xfrm>
                <a:off x="11154703" y="7824959"/>
                <a:ext cx="2397321" cy="2397321"/>
              </a:xfrm>
              <a:prstGeom prst="ellipse">
                <a:avLst/>
              </a:prstGeom>
              <a:solidFill>
                <a:schemeClr val="bg1">
                  <a:lumMod val="85000"/>
                  <a:alpha val="50000"/>
                </a:scheme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grpSp>
        <p:pic>
          <p:nvPicPr>
            <p:cNvPr id="60" name="图片 59">
              <a:extLst>
                <a:ext uri="{FF2B5EF4-FFF2-40B4-BE49-F238E27FC236}">
                  <a16:creationId xmlns:a16="http://schemas.microsoft.com/office/drawing/2014/main" id="{A617A5AD-9A86-4E34-98F2-ED8A53EF368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581838" y="8252094"/>
              <a:ext cx="1543050" cy="1543050"/>
            </a:xfrm>
            <a:prstGeom prst="rect">
              <a:avLst/>
            </a:prstGeom>
          </p:spPr>
        </p:pic>
      </p:grpSp>
      <p:grpSp>
        <p:nvGrpSpPr>
          <p:cNvPr id="66" name="组合 65">
            <a:extLst>
              <a:ext uri="{FF2B5EF4-FFF2-40B4-BE49-F238E27FC236}">
                <a16:creationId xmlns:a16="http://schemas.microsoft.com/office/drawing/2014/main" id="{9579E3EF-355D-4512-A018-DA5313A1548A}"/>
              </a:ext>
            </a:extLst>
          </p:cNvPr>
          <p:cNvGrpSpPr/>
          <p:nvPr/>
        </p:nvGrpSpPr>
        <p:grpSpPr>
          <a:xfrm>
            <a:off x="14402060" y="3102105"/>
            <a:ext cx="5496248" cy="10548814"/>
            <a:chOff x="13483995" y="2771332"/>
            <a:chExt cx="4502453" cy="8641448"/>
          </a:xfrm>
        </p:grpSpPr>
        <p:grpSp>
          <p:nvGrpSpPr>
            <p:cNvPr id="67" name="组合 66">
              <a:extLst>
                <a:ext uri="{FF2B5EF4-FFF2-40B4-BE49-F238E27FC236}">
                  <a16:creationId xmlns:a16="http://schemas.microsoft.com/office/drawing/2014/main" id="{1DC20777-F3F2-492A-BEFF-DD81047057D2}"/>
                </a:ext>
              </a:extLst>
            </p:cNvPr>
            <p:cNvGrpSpPr/>
            <p:nvPr/>
          </p:nvGrpSpPr>
          <p:grpSpPr>
            <a:xfrm>
              <a:off x="14004615" y="8300578"/>
              <a:ext cx="1942903" cy="1942903"/>
              <a:chOff x="17332648" y="8288355"/>
              <a:chExt cx="1942903" cy="1942903"/>
            </a:xfrm>
          </p:grpSpPr>
          <p:grpSp>
            <p:nvGrpSpPr>
              <p:cNvPr id="132" name="组合 131">
                <a:extLst>
                  <a:ext uri="{FF2B5EF4-FFF2-40B4-BE49-F238E27FC236}">
                    <a16:creationId xmlns:a16="http://schemas.microsoft.com/office/drawing/2014/main" id="{364FF866-5BCF-47BE-860C-56F73B4703A2}"/>
                  </a:ext>
                </a:extLst>
              </p:cNvPr>
              <p:cNvGrpSpPr/>
              <p:nvPr/>
            </p:nvGrpSpPr>
            <p:grpSpPr>
              <a:xfrm>
                <a:off x="17332648" y="8288355"/>
                <a:ext cx="1942903" cy="1942903"/>
                <a:chOff x="15451558" y="5836932"/>
                <a:chExt cx="2877014" cy="2877014"/>
              </a:xfrm>
            </p:grpSpPr>
            <p:sp>
              <p:nvSpPr>
                <p:cNvPr id="134" name="椭圆 133">
                  <a:extLst>
                    <a:ext uri="{FF2B5EF4-FFF2-40B4-BE49-F238E27FC236}">
                      <a16:creationId xmlns:a16="http://schemas.microsoft.com/office/drawing/2014/main" id="{67CD9349-423F-4E3C-911C-8F9F1875A71B}"/>
                    </a:ext>
                  </a:extLst>
                </p:cNvPr>
                <p:cNvSpPr/>
                <p:nvPr/>
              </p:nvSpPr>
              <p:spPr>
                <a:xfrm>
                  <a:off x="15451558" y="5836932"/>
                  <a:ext cx="2877014" cy="2877014"/>
                </a:xfrm>
                <a:prstGeom prst="ellipse">
                  <a:avLst/>
                </a:prstGeom>
                <a:solidFill>
                  <a:schemeClr val="bg1">
                    <a:lumMod val="85000"/>
                    <a:alpha val="50000"/>
                  </a:scheme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sp>
              <p:nvSpPr>
                <p:cNvPr id="135" name="椭圆 134">
                  <a:extLst>
                    <a:ext uri="{FF2B5EF4-FFF2-40B4-BE49-F238E27FC236}">
                      <a16:creationId xmlns:a16="http://schemas.microsoft.com/office/drawing/2014/main" id="{26A2C3C4-8B90-46F1-A1D3-896B99653046}"/>
                    </a:ext>
                  </a:extLst>
                </p:cNvPr>
                <p:cNvSpPr/>
                <p:nvPr/>
              </p:nvSpPr>
              <p:spPr>
                <a:xfrm>
                  <a:off x="15691405" y="6076779"/>
                  <a:ext cx="2397321" cy="2397321"/>
                </a:xfrm>
                <a:prstGeom prst="ellipse">
                  <a:avLst/>
                </a:prstGeom>
                <a:solidFill>
                  <a:srgbClr val="FFFFFF">
                    <a:alpha val="50000"/>
                  </a:srgb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grpSp>
          <p:pic>
            <p:nvPicPr>
              <p:cNvPr id="133" name="图片 132">
                <a:extLst>
                  <a:ext uri="{FF2B5EF4-FFF2-40B4-BE49-F238E27FC236}">
                    <a16:creationId xmlns:a16="http://schemas.microsoft.com/office/drawing/2014/main" id="{8CB37727-942E-4D2C-83E9-D1313CA68DB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532574" y="8488281"/>
                <a:ext cx="1543050" cy="1543050"/>
              </a:xfrm>
              <a:prstGeom prst="rect">
                <a:avLst/>
              </a:prstGeom>
            </p:spPr>
          </p:pic>
        </p:grpSp>
        <p:grpSp>
          <p:nvGrpSpPr>
            <p:cNvPr id="68" name="组合 67">
              <a:extLst>
                <a:ext uri="{FF2B5EF4-FFF2-40B4-BE49-F238E27FC236}">
                  <a16:creationId xmlns:a16="http://schemas.microsoft.com/office/drawing/2014/main" id="{51FDC865-E362-405A-8D66-8081994464EF}"/>
                </a:ext>
              </a:extLst>
            </p:cNvPr>
            <p:cNvGrpSpPr/>
            <p:nvPr/>
          </p:nvGrpSpPr>
          <p:grpSpPr>
            <a:xfrm>
              <a:off x="14004615" y="3716448"/>
              <a:ext cx="1942903" cy="1942903"/>
              <a:chOff x="15347016" y="4991062"/>
              <a:chExt cx="1942903" cy="1942903"/>
            </a:xfrm>
          </p:grpSpPr>
          <p:grpSp>
            <p:nvGrpSpPr>
              <p:cNvPr id="128" name="组合 127">
                <a:extLst>
                  <a:ext uri="{FF2B5EF4-FFF2-40B4-BE49-F238E27FC236}">
                    <a16:creationId xmlns:a16="http://schemas.microsoft.com/office/drawing/2014/main" id="{C9F36A95-B673-4360-B40A-0DE968DD3CED}"/>
                  </a:ext>
                </a:extLst>
              </p:cNvPr>
              <p:cNvGrpSpPr/>
              <p:nvPr/>
            </p:nvGrpSpPr>
            <p:grpSpPr>
              <a:xfrm>
                <a:off x="15347016" y="4991062"/>
                <a:ext cx="1942903" cy="1942903"/>
                <a:chOff x="15451558" y="5836932"/>
                <a:chExt cx="2877014" cy="2877014"/>
              </a:xfrm>
            </p:grpSpPr>
            <p:sp>
              <p:nvSpPr>
                <p:cNvPr id="130" name="椭圆 129">
                  <a:extLst>
                    <a:ext uri="{FF2B5EF4-FFF2-40B4-BE49-F238E27FC236}">
                      <a16:creationId xmlns:a16="http://schemas.microsoft.com/office/drawing/2014/main" id="{B068F82B-01C4-4DC9-9486-8A1CBC14507B}"/>
                    </a:ext>
                  </a:extLst>
                </p:cNvPr>
                <p:cNvSpPr/>
                <p:nvPr/>
              </p:nvSpPr>
              <p:spPr>
                <a:xfrm>
                  <a:off x="15451558" y="5836932"/>
                  <a:ext cx="2877014" cy="2877014"/>
                </a:xfrm>
                <a:prstGeom prst="ellipse">
                  <a:avLst/>
                </a:prstGeom>
                <a:solidFill>
                  <a:schemeClr val="bg1">
                    <a:lumMod val="85000"/>
                    <a:alpha val="50000"/>
                  </a:scheme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sp>
              <p:nvSpPr>
                <p:cNvPr id="131" name="椭圆 130">
                  <a:extLst>
                    <a:ext uri="{FF2B5EF4-FFF2-40B4-BE49-F238E27FC236}">
                      <a16:creationId xmlns:a16="http://schemas.microsoft.com/office/drawing/2014/main" id="{774E6B10-3EA0-4D13-8872-97C5A2CCFFD7}"/>
                    </a:ext>
                  </a:extLst>
                </p:cNvPr>
                <p:cNvSpPr/>
                <p:nvPr/>
              </p:nvSpPr>
              <p:spPr>
                <a:xfrm>
                  <a:off x="15691405" y="6076779"/>
                  <a:ext cx="2397321" cy="2397321"/>
                </a:xfrm>
                <a:prstGeom prst="ellipse">
                  <a:avLst/>
                </a:prstGeom>
                <a:solidFill>
                  <a:srgbClr val="FFFFFF">
                    <a:alpha val="50000"/>
                  </a:srgbClr>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pPr>
                  <a:endParaRPr kumimoji="0" lang="zh-CN" altLang="en-US" sz="3000" b="0" i="0" u="none" strike="noStrike" cap="none" spc="0" normalizeH="0" baseline="0">
                    <a:ln>
                      <a:noFill/>
                    </a:ln>
                    <a:solidFill>
                      <a:srgbClr val="000000"/>
                    </a:solidFill>
                    <a:effectLst/>
                    <a:uFillTx/>
                    <a:latin typeface="等线"/>
                    <a:ea typeface="等线"/>
                    <a:cs typeface="等线"/>
                    <a:sym typeface="等线"/>
                  </a:endParaRPr>
                </a:p>
              </p:txBody>
            </p:sp>
          </p:grpSp>
          <p:pic>
            <p:nvPicPr>
              <p:cNvPr id="129" name="图片 128">
                <a:extLst>
                  <a:ext uri="{FF2B5EF4-FFF2-40B4-BE49-F238E27FC236}">
                    <a16:creationId xmlns:a16="http://schemas.microsoft.com/office/drawing/2014/main" id="{5F39D1BF-7390-48B0-B31A-0EE6CE0B6D3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546942" y="5190988"/>
                <a:ext cx="1543050" cy="1543050"/>
              </a:xfrm>
              <a:prstGeom prst="rect">
                <a:avLst/>
              </a:prstGeom>
            </p:spPr>
          </p:pic>
        </p:grpSp>
        <p:sp>
          <p:nvSpPr>
            <p:cNvPr id="69" name="内容占位符 2">
              <a:extLst>
                <a:ext uri="{FF2B5EF4-FFF2-40B4-BE49-F238E27FC236}">
                  <a16:creationId xmlns:a16="http://schemas.microsoft.com/office/drawing/2014/main" id="{6CD1BBDA-D60B-4461-B74B-C9A5749927FC}"/>
                </a:ext>
              </a:extLst>
            </p:cNvPr>
            <p:cNvSpPr txBox="1">
              <a:spLocks/>
            </p:cNvSpPr>
            <p:nvPr/>
          </p:nvSpPr>
          <p:spPr>
            <a:xfrm>
              <a:off x="13773625" y="5840326"/>
              <a:ext cx="2404883" cy="1195929"/>
            </a:xfrm>
            <a:prstGeom prst="rect">
              <a:avLst/>
            </a:prstGeom>
            <a:ln w="12700">
              <a:miter lim="400000"/>
            </a:ln>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1pPr>
              <a:lvl2pPr marL="723900" marR="0" indent="-2667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2pPr>
              <a:lvl3pPr marL="1234440" marR="0" indent="-32004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3pPr>
              <a:lvl4pPr marL="1727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4pPr>
              <a:lvl5pPr marL="21844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5pPr>
              <a:lvl6pPr marL="26416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6pPr>
              <a:lvl7pPr marL="30988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7pPr>
              <a:lvl8pPr marL="35560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8pPr>
              <a:lvl9pPr marL="4013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9pPr>
            </a:lstStyle>
            <a:p>
              <a:pPr marL="0" indent="0" algn="ctr" hangingPunct="1">
                <a:lnSpc>
                  <a:spcPct val="100000"/>
                </a:lnSpc>
                <a:buNone/>
              </a:pPr>
              <a:r>
                <a:rPr lang="en-US" altLang="en-US" sz="2400" dirty="0">
                  <a:solidFill>
                    <a:schemeClr val="tx1"/>
                  </a:solidFill>
                  <a:latin typeface="+mn-ea"/>
                </a:rPr>
                <a:t>Wireless data transmission</a:t>
              </a:r>
              <a:endParaRPr lang="en-US" altLang="zh-CN" sz="2400" dirty="0">
                <a:solidFill>
                  <a:schemeClr val="tx1"/>
                </a:solidFill>
                <a:latin typeface="+mn-ea"/>
                <a:ea typeface="+mn-ea"/>
              </a:endParaRPr>
            </a:p>
            <a:p>
              <a:pPr marL="0" indent="0" algn="ctr" hangingPunct="1">
                <a:lnSpc>
                  <a:spcPct val="100000"/>
                </a:lnSpc>
                <a:buNone/>
              </a:pPr>
              <a:r>
                <a:rPr lang="en-US" altLang="zh-CN" sz="2400" dirty="0">
                  <a:solidFill>
                    <a:schemeClr val="tx1"/>
                  </a:solidFill>
                  <a:latin typeface="+mn-ea"/>
                </a:rPr>
                <a:t>3G / 4G / 5G</a:t>
              </a:r>
            </a:p>
          </p:txBody>
        </p:sp>
        <p:sp>
          <p:nvSpPr>
            <p:cNvPr id="70" name="内容占位符 2">
              <a:extLst>
                <a:ext uri="{FF2B5EF4-FFF2-40B4-BE49-F238E27FC236}">
                  <a16:creationId xmlns:a16="http://schemas.microsoft.com/office/drawing/2014/main" id="{E1799BE5-DC51-41C8-A7D5-A875F6445BD3}"/>
                </a:ext>
              </a:extLst>
            </p:cNvPr>
            <p:cNvSpPr txBox="1">
              <a:spLocks/>
            </p:cNvSpPr>
            <p:nvPr/>
          </p:nvSpPr>
          <p:spPr>
            <a:xfrm>
              <a:off x="13773625" y="10405454"/>
              <a:ext cx="2404883" cy="691221"/>
            </a:xfrm>
            <a:prstGeom prst="rect">
              <a:avLst/>
            </a:prstGeom>
            <a:ln w="12700">
              <a:miter lim="400000"/>
            </a:ln>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1pPr>
              <a:lvl2pPr marL="723900" marR="0" indent="-2667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2pPr>
              <a:lvl3pPr marL="1234440" marR="0" indent="-32004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3pPr>
              <a:lvl4pPr marL="1727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4pPr>
              <a:lvl5pPr marL="21844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5pPr>
              <a:lvl6pPr marL="26416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6pPr>
              <a:lvl7pPr marL="30988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7pPr>
              <a:lvl8pPr marL="35560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8pPr>
              <a:lvl9pPr marL="4013200" marR="0" indent="-355600" algn="l" defTabSz="914400" rtl="0" latinLnBrk="0">
                <a:lnSpc>
                  <a:spcPct val="90000"/>
                </a:lnSpc>
                <a:spcBef>
                  <a:spcPts val="1000"/>
                </a:spcBef>
                <a:spcAft>
                  <a:spcPts val="0"/>
                </a:spcAft>
                <a:buClrTx/>
                <a:buSzPct val="100000"/>
                <a:buFont typeface="Arial" panose="020B0704020202020204"/>
                <a:buChar char="•"/>
                <a:defRPr sz="2800" b="0" i="0" u="none" strike="noStrike" cap="none" spc="0" baseline="0">
                  <a:ln>
                    <a:noFill/>
                  </a:ln>
                  <a:solidFill>
                    <a:srgbClr val="000000"/>
                  </a:solidFill>
                  <a:uFillTx/>
                  <a:latin typeface="等线"/>
                  <a:ea typeface="等线"/>
                  <a:cs typeface="等线"/>
                  <a:sym typeface="等线"/>
                </a:defRPr>
              </a:lvl9pPr>
            </a:lstStyle>
            <a:p>
              <a:pPr marL="0" indent="0" algn="ctr" hangingPunct="1">
                <a:lnSpc>
                  <a:spcPct val="100000"/>
                </a:lnSpc>
                <a:buFont typeface="Arial" panose="020B0704020202020204"/>
                <a:buNone/>
              </a:pPr>
              <a:r>
                <a:rPr lang="en-US" altLang="zh-CN" sz="2400">
                  <a:solidFill>
                    <a:schemeClr val="tx1">
                      <a:lumMod val="95000"/>
                      <a:lumOff val="5000"/>
                    </a:schemeClr>
                  </a:solidFill>
                  <a:latin typeface="思源黑体 CN Regular" panose="020B0500000000000000" pitchFamily="34" charset="-122"/>
                  <a:ea typeface="思源黑体 CN Regular" panose="020B0500000000000000" pitchFamily="34" charset="-122"/>
                </a:rPr>
                <a:t>WiFi</a:t>
              </a:r>
            </a:p>
          </p:txBody>
        </p:sp>
        <p:grpSp>
          <p:nvGrpSpPr>
            <p:cNvPr id="111" name="组合 110">
              <a:extLst>
                <a:ext uri="{FF2B5EF4-FFF2-40B4-BE49-F238E27FC236}">
                  <a16:creationId xmlns:a16="http://schemas.microsoft.com/office/drawing/2014/main" id="{9BAEAF65-479F-412C-9DB2-F115F5D55584}"/>
                </a:ext>
              </a:extLst>
            </p:cNvPr>
            <p:cNvGrpSpPr/>
            <p:nvPr/>
          </p:nvGrpSpPr>
          <p:grpSpPr>
            <a:xfrm rot="2431449">
              <a:off x="13483995" y="2771332"/>
              <a:ext cx="4312802" cy="4098944"/>
              <a:chOff x="13303451" y="755422"/>
              <a:chExt cx="4312802" cy="4098944"/>
            </a:xfrm>
          </p:grpSpPr>
          <p:sp>
            <p:nvSpPr>
              <p:cNvPr id="125" name="弧形 124">
                <a:extLst>
                  <a:ext uri="{FF2B5EF4-FFF2-40B4-BE49-F238E27FC236}">
                    <a16:creationId xmlns:a16="http://schemas.microsoft.com/office/drawing/2014/main" id="{4E7E77DE-CF65-4A73-ABFA-2A09B90D2EE6}"/>
                  </a:ext>
                </a:extLst>
              </p:cNvPr>
              <p:cNvSpPr/>
              <p:nvPr/>
            </p:nvSpPr>
            <p:spPr>
              <a:xfrm>
                <a:off x="14578190" y="1966951"/>
                <a:ext cx="1763325" cy="1675887"/>
              </a:xfrm>
              <a:prstGeom prst="arc">
                <a:avLst/>
              </a:prstGeom>
              <a:noFill/>
              <a:ln w="12700" cap="flat">
                <a:solidFill>
                  <a:schemeClr val="bg1">
                    <a:lumMod val="50000"/>
                  </a:schemeClr>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126" name="弧形 125">
                <a:extLst>
                  <a:ext uri="{FF2B5EF4-FFF2-40B4-BE49-F238E27FC236}">
                    <a16:creationId xmlns:a16="http://schemas.microsoft.com/office/drawing/2014/main" id="{133B1F58-6AC4-42C5-98BF-0FF2BE73D465}"/>
                  </a:ext>
                </a:extLst>
              </p:cNvPr>
              <p:cNvSpPr/>
              <p:nvPr/>
            </p:nvSpPr>
            <p:spPr>
              <a:xfrm>
                <a:off x="13991478" y="1409332"/>
                <a:ext cx="2936748" cy="2791124"/>
              </a:xfrm>
              <a:prstGeom prst="arc">
                <a:avLst/>
              </a:prstGeom>
              <a:noFill/>
              <a:ln w="12700" cap="flat">
                <a:solidFill>
                  <a:schemeClr val="bg1">
                    <a:lumMod val="75000"/>
                  </a:schemeClr>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127" name="弧形 126">
                <a:extLst>
                  <a:ext uri="{FF2B5EF4-FFF2-40B4-BE49-F238E27FC236}">
                    <a16:creationId xmlns:a16="http://schemas.microsoft.com/office/drawing/2014/main" id="{11C3E245-5E86-4B35-95F1-7B6B47757936}"/>
                  </a:ext>
                </a:extLst>
              </p:cNvPr>
              <p:cNvSpPr/>
              <p:nvPr/>
            </p:nvSpPr>
            <p:spPr>
              <a:xfrm>
                <a:off x="13303451" y="755422"/>
                <a:ext cx="4312802" cy="4098944"/>
              </a:xfrm>
              <a:prstGeom prst="arc">
                <a:avLst/>
              </a:prstGeom>
              <a:noFill/>
              <a:ln w="12700" cap="flat">
                <a:solidFill>
                  <a:schemeClr val="bg1"/>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grpSp>
        <p:grpSp>
          <p:nvGrpSpPr>
            <p:cNvPr id="112" name="组合 111">
              <a:extLst>
                <a:ext uri="{FF2B5EF4-FFF2-40B4-BE49-F238E27FC236}">
                  <a16:creationId xmlns:a16="http://schemas.microsoft.com/office/drawing/2014/main" id="{2D04809D-97CF-4075-982A-28BC754334D6}"/>
                </a:ext>
              </a:extLst>
            </p:cNvPr>
            <p:cNvGrpSpPr/>
            <p:nvPr/>
          </p:nvGrpSpPr>
          <p:grpSpPr>
            <a:xfrm rot="2431449">
              <a:off x="13673646" y="7313836"/>
              <a:ext cx="4312802" cy="4098944"/>
              <a:chOff x="13303451" y="755422"/>
              <a:chExt cx="4312802" cy="4098944"/>
            </a:xfrm>
          </p:grpSpPr>
          <p:sp>
            <p:nvSpPr>
              <p:cNvPr id="122" name="弧形 121">
                <a:extLst>
                  <a:ext uri="{FF2B5EF4-FFF2-40B4-BE49-F238E27FC236}">
                    <a16:creationId xmlns:a16="http://schemas.microsoft.com/office/drawing/2014/main" id="{D60EFF93-68F5-4F12-8519-DA8451D15CEA}"/>
                  </a:ext>
                </a:extLst>
              </p:cNvPr>
              <p:cNvSpPr/>
              <p:nvPr/>
            </p:nvSpPr>
            <p:spPr>
              <a:xfrm>
                <a:off x="14578190" y="1966951"/>
                <a:ext cx="1763325" cy="1675887"/>
              </a:xfrm>
              <a:prstGeom prst="arc">
                <a:avLst/>
              </a:prstGeom>
              <a:noFill/>
              <a:ln w="12700" cap="flat">
                <a:solidFill>
                  <a:schemeClr val="bg1">
                    <a:lumMod val="50000"/>
                  </a:schemeClr>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123" name="弧形 122">
                <a:extLst>
                  <a:ext uri="{FF2B5EF4-FFF2-40B4-BE49-F238E27FC236}">
                    <a16:creationId xmlns:a16="http://schemas.microsoft.com/office/drawing/2014/main" id="{E4435DB4-30F6-430D-9E80-5E0C136DFD7E}"/>
                  </a:ext>
                </a:extLst>
              </p:cNvPr>
              <p:cNvSpPr/>
              <p:nvPr/>
            </p:nvSpPr>
            <p:spPr>
              <a:xfrm>
                <a:off x="13991478" y="1409332"/>
                <a:ext cx="2936748" cy="2791124"/>
              </a:xfrm>
              <a:prstGeom prst="arc">
                <a:avLst/>
              </a:prstGeom>
              <a:noFill/>
              <a:ln w="12700" cap="flat">
                <a:solidFill>
                  <a:schemeClr val="bg1">
                    <a:lumMod val="75000"/>
                  </a:schemeClr>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124" name="弧形 123">
                <a:extLst>
                  <a:ext uri="{FF2B5EF4-FFF2-40B4-BE49-F238E27FC236}">
                    <a16:creationId xmlns:a16="http://schemas.microsoft.com/office/drawing/2014/main" id="{91E76103-D1C2-4809-801C-904BFDBE2D3F}"/>
                  </a:ext>
                </a:extLst>
              </p:cNvPr>
              <p:cNvSpPr/>
              <p:nvPr/>
            </p:nvSpPr>
            <p:spPr>
              <a:xfrm>
                <a:off x="13303451" y="755422"/>
                <a:ext cx="4312802" cy="4098944"/>
              </a:xfrm>
              <a:prstGeom prst="arc">
                <a:avLst/>
              </a:prstGeom>
              <a:noFill/>
              <a:ln w="12700" cap="flat">
                <a:solidFill>
                  <a:schemeClr val="bg1"/>
                </a:solid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批量部署"/>
          <p:cNvSpPr txBox="1"/>
          <p:nvPr/>
        </p:nvSpPr>
        <p:spPr>
          <a:xfrm>
            <a:off x="1424117" y="3006830"/>
            <a:ext cx="6337630" cy="954107"/>
          </a:xfrm>
          <a:prstGeom prst="rect">
            <a:avLst/>
          </a:prstGeom>
          <a:ln w="12700">
            <a:miter lim="400000"/>
          </a:ln>
        </p:spPr>
        <p:txBody>
          <a:bodyPr wrap="none" lIns="45719" rIns="45719">
            <a:spAutoFit/>
          </a:bodyPr>
          <a:lstStyle>
            <a:lvl1pPr>
              <a:defRPr sz="5600" b="1">
                <a:solidFill>
                  <a:srgbClr val="3B4952"/>
                </a:solidFill>
              </a:defRPr>
            </a:lvl1pPr>
          </a:lstStyle>
          <a:p>
            <a:r>
              <a:rPr lang="en-US" altLang="zh-CN" dirty="0">
                <a:latin typeface="Times New Roman" panose="02020603050405020304" charset="0"/>
                <a:ea typeface="思源黑体 CN Regular" panose="020B0500000000000000" pitchFamily="34" charset="-122"/>
                <a:cs typeface="Times New Roman" panose="02020603050405020304" charset="0"/>
              </a:rPr>
              <a:t>Why we need UMS?</a:t>
            </a:r>
          </a:p>
        </p:txBody>
      </p:sp>
      <p:sp>
        <p:nvSpPr>
          <p:cNvPr id="244" name="矩形"/>
          <p:cNvSpPr/>
          <p:nvPr/>
        </p:nvSpPr>
        <p:spPr>
          <a:xfrm>
            <a:off x="1110999" y="3193251"/>
            <a:ext cx="103320" cy="2092369"/>
          </a:xfrm>
          <a:prstGeom prst="rect">
            <a:avLst/>
          </a:prstGeom>
          <a:solidFill>
            <a:srgbClr val="3B4952"/>
          </a:solidFill>
          <a:ln w="12700">
            <a:miter lim="400000"/>
          </a:ln>
        </p:spPr>
        <p:txBody>
          <a:bodyPr lIns="45719" rIns="45719" anchor="ctr"/>
          <a:lstStyle/>
          <a:p>
            <a:pPr>
              <a:defRPr>
                <a:solidFill>
                  <a:srgbClr val="3C4952"/>
                </a:solidFill>
              </a:defRPr>
            </a:pPr>
            <a:endParaRPr>
              <a:latin typeface="思源黑体 CN Regular" panose="020B0500000000000000" pitchFamily="34" charset="-122"/>
              <a:ea typeface="思源黑体 CN Regular" panose="020B0500000000000000" pitchFamily="34" charset="-122"/>
            </a:endParaRPr>
          </a:p>
        </p:txBody>
      </p:sp>
      <p:sp>
        <p:nvSpPr>
          <p:cNvPr id="246" name="设备开始使用之前，设备管理人员需要将每台设备提前设置成企业所需状态，手动调节费时费力，且容易出错。…"/>
          <p:cNvSpPr txBox="1"/>
          <p:nvPr/>
        </p:nvSpPr>
        <p:spPr>
          <a:xfrm>
            <a:off x="1470261" y="4713217"/>
            <a:ext cx="7435389" cy="7422545"/>
          </a:xfrm>
          <a:prstGeom prst="rect">
            <a:avLst/>
          </a:prstGeom>
          <a:ln w="12700">
            <a:miter lim="400000"/>
          </a:ln>
        </p:spPr>
        <p:txBody>
          <a:bodyPr lIns="45719" rIns="45719">
            <a:spAutoFit/>
          </a:bodyPr>
          <a:lstStyle/>
          <a:p>
            <a:pPr>
              <a:defRPr sz="2800">
                <a:solidFill>
                  <a:srgbClr val="535353"/>
                </a:solidFill>
                <a:latin typeface="微软雅黑" panose="020B0703020204020201" charset="-122"/>
                <a:ea typeface="微软雅黑" panose="020B0703020204020201" charset="-122"/>
                <a:cs typeface="微软雅黑" panose="020B0703020204020201" charset="-122"/>
                <a:sym typeface="微软雅黑" panose="020B0703020204020201" charset="-122"/>
              </a:defRPr>
            </a:pPr>
            <a:r>
              <a:rPr lang="en-US" altLang="zh-CN" sz="3200" dirty="0">
                <a:solidFill>
                  <a:schemeClr val="tx1"/>
                </a:solidFill>
                <a:latin typeface="Times New Roman" panose="02020603050405020304" pitchFamily="18" charset="0"/>
                <a:ea typeface="思源黑体 CN Regular" panose="020B0500000000000000" pitchFamily="34" charset="-122"/>
                <a:cs typeface="Times New Roman" panose="02020603050405020304" pitchFamily="18" charset="0"/>
              </a:rPr>
              <a:t>When using the device, the device manager needs to set each device to the state required by the enterprise, manual adjustment is time-consuming and laborious.</a:t>
            </a:r>
          </a:p>
          <a:p>
            <a:pPr>
              <a:defRPr sz="2800">
                <a:solidFill>
                  <a:srgbClr val="535353"/>
                </a:solidFill>
                <a:latin typeface="微软雅黑" panose="020B0703020204020201" charset="-122"/>
                <a:ea typeface="微软雅黑" panose="020B0703020204020201" charset="-122"/>
                <a:cs typeface="微软雅黑" panose="020B0703020204020201" charset="-122"/>
                <a:sym typeface="微软雅黑" panose="020B0703020204020201" charset="-122"/>
              </a:defRPr>
            </a:pPr>
            <a:r>
              <a:rPr lang="en-US" altLang="zh-CN" sz="3200" dirty="0">
                <a:solidFill>
                  <a:schemeClr val="tx1"/>
                </a:solidFill>
                <a:latin typeface="Times New Roman" panose="02020603050405020304" pitchFamily="18" charset="0"/>
                <a:ea typeface="思源黑体 CN Regular" panose="020B0500000000000000" pitchFamily="34" charset="-122"/>
                <a:cs typeface="Times New Roman" panose="02020603050405020304" pitchFamily="18" charset="0"/>
              </a:rPr>
              <a:t>UMS can help you complete this task more easily. You can remotely manage all terminal devices in batches, including viewing device information, location tracking, restricting the area of use, batch installation, updating and uninstalling applications, obtaining application logs and remote diagnosis, which will save 90% human and time costs, and greatly improve management efficiency.</a:t>
            </a:r>
          </a:p>
        </p:txBody>
      </p:sp>
      <p:pic>
        <p:nvPicPr>
          <p:cNvPr id="3" name="图片 2">
            <a:extLst>
              <a:ext uri="{FF2B5EF4-FFF2-40B4-BE49-F238E27FC236}">
                <a16:creationId xmlns:a16="http://schemas.microsoft.com/office/drawing/2014/main" id="{6794ECF8-3BC0-47A9-8F23-D774AD9333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8330" y="4713217"/>
            <a:ext cx="14287500" cy="7896225"/>
          </a:xfrm>
          <a:prstGeom prst="rect">
            <a:avLst/>
          </a:prstGeom>
        </p:spPr>
      </p:pic>
    </p:spTree>
    <p:extLst>
      <p:ext uri="{BB962C8B-B14F-4D97-AF65-F5344CB8AC3E}">
        <p14:creationId xmlns:p14="http://schemas.microsoft.com/office/powerpoint/2010/main" val="39941684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A53F7C3D-43C4-4331-9B0A-A222B5684B34}"/>
              </a:ext>
            </a:extLst>
          </p:cNvPr>
          <p:cNvGrpSpPr/>
          <p:nvPr/>
        </p:nvGrpSpPr>
        <p:grpSpPr>
          <a:xfrm>
            <a:off x="1103313" y="4715503"/>
            <a:ext cx="10920220" cy="1756197"/>
            <a:chOff x="3060707" y="4650400"/>
            <a:chExt cx="8431624" cy="1397914"/>
          </a:xfrm>
        </p:grpSpPr>
        <p:sp>
          <p:nvSpPr>
            <p:cNvPr id="5" name="矩形: 圆角 4">
              <a:extLst>
                <a:ext uri="{FF2B5EF4-FFF2-40B4-BE49-F238E27FC236}">
                  <a16:creationId xmlns:a16="http://schemas.microsoft.com/office/drawing/2014/main" id="{5C99F762-AB3B-4823-9E0C-EA67E6DFFF1A}"/>
                </a:ext>
              </a:extLst>
            </p:cNvPr>
            <p:cNvSpPr/>
            <p:nvPr/>
          </p:nvSpPr>
          <p:spPr>
            <a:xfrm>
              <a:off x="3060707" y="4650400"/>
              <a:ext cx="8411363" cy="1397914"/>
            </a:xfrm>
            <a:prstGeom prst="roundRect">
              <a:avLst>
                <a:gd name="adj" fmla="val 50000"/>
              </a:avLst>
            </a:prstGeom>
            <a:solidFill>
              <a:srgbClr val="8F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BAB634B5-8D8D-4517-8769-328AB23658B9}"/>
                </a:ext>
              </a:extLst>
            </p:cNvPr>
            <p:cNvSpPr txBox="1"/>
            <p:nvPr/>
          </p:nvSpPr>
          <p:spPr>
            <a:xfrm>
              <a:off x="3615021" y="4783669"/>
              <a:ext cx="7877310" cy="1037169"/>
            </a:xfrm>
            <a:prstGeom prst="rect">
              <a:avLst/>
            </a:prstGeom>
            <a:noFill/>
          </p:spPr>
          <p:txBody>
            <a:bodyPr wrap="square" rtlCol="0">
              <a:spAutoFit/>
            </a:bodyPr>
            <a:lstStyle/>
            <a:p>
              <a:pPr defTabSz="1494094"/>
              <a:r>
                <a:rPr lang="zh-CN" altLang="en-US" sz="3200" dirty="0">
                  <a:solidFill>
                    <a:prstClr val="white"/>
                  </a:solidFill>
                  <a:latin typeface="微软雅黑" panose="020B0503020204020204" pitchFamily="34" charset="-122"/>
                  <a:ea typeface="微软雅黑" panose="020B0503020204020204" pitchFamily="34" charset="-122"/>
                </a:rPr>
                <a:t>   </a:t>
              </a:r>
              <a:r>
                <a:rPr lang="en-US" altLang="zh-CN" sz="3600" dirty="0">
                  <a:solidFill>
                    <a:srgbClr val="FFFFFF"/>
                  </a:solidFill>
                  <a:latin typeface="微软雅黑" panose="020B0503020204020204" pitchFamily="34" charset="-122"/>
                  <a:ea typeface="微软雅黑" panose="020B0503020204020204" pitchFamily="34" charset="-122"/>
                </a:rPr>
                <a:t>Deployment / Upgrade / Install</a:t>
              </a:r>
            </a:p>
            <a:p>
              <a:pPr algn="ctr" defTabSz="1494094"/>
              <a:r>
                <a:rPr lang="en-US" altLang="zh-CN" sz="3600" dirty="0">
                  <a:solidFill>
                    <a:srgbClr val="FFFFFF"/>
                  </a:solidFill>
                  <a:latin typeface="微软雅黑" panose="020B0503020204020204" pitchFamily="34" charset="-122"/>
                  <a:ea typeface="微软雅黑" panose="020B0503020204020204" pitchFamily="34" charset="-122"/>
                </a:rPr>
                <a:t>HUNDREDS DEVICE !!</a:t>
              </a:r>
              <a:endParaRPr lang="zh-CN" altLang="en-US" sz="3600" dirty="0">
                <a:solidFill>
                  <a:srgbClr val="FFFFFF"/>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3BB9B199-2475-4545-8A40-5A57723ADA31}"/>
              </a:ext>
            </a:extLst>
          </p:cNvPr>
          <p:cNvSpPr/>
          <p:nvPr/>
        </p:nvSpPr>
        <p:spPr>
          <a:xfrm>
            <a:off x="12394038" y="8053261"/>
            <a:ext cx="8856983" cy="1180452"/>
          </a:xfrm>
          <a:prstGeom prst="roundRect">
            <a:avLst>
              <a:gd name="adj" fmla="val 50000"/>
            </a:avLst>
          </a:prstGeom>
          <a:solidFill>
            <a:srgbClr val="D8E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1">
              <a:spcBef>
                <a:spcPct val="0"/>
              </a:spcBef>
            </a:pPr>
            <a:r>
              <a:rPr lang="zh-CN" altLang="en-US" sz="3600" dirty="0">
                <a:solidFill>
                  <a:schemeClr val="tx2">
                    <a:lumMod val="50000"/>
                  </a:schemeClr>
                </a:solidFill>
                <a:latin typeface="微软雅黑" panose="020B0503020204020204" pitchFamily="34" charset="-122"/>
                <a:ea typeface="微软雅黑" panose="020B0503020204020204" pitchFamily="34" charset="-122"/>
                <a:sym typeface="+mn-ea"/>
              </a:rPr>
              <a:t> </a:t>
            </a:r>
            <a:r>
              <a:rPr lang="en-US" altLang="zh-CN" sz="3600" dirty="0">
                <a:solidFill>
                  <a:schemeClr val="tx2">
                    <a:lumMod val="50000"/>
                  </a:schemeClr>
                </a:solidFill>
                <a:latin typeface="微软雅黑" panose="020B0503020204020204" pitchFamily="34" charset="-122"/>
                <a:ea typeface="微软雅黑" panose="020B0503020204020204" pitchFamily="34" charset="-122"/>
                <a:sym typeface="+mn-ea"/>
              </a:rPr>
              <a:t>Confidential data is in LOST DEVICE</a:t>
            </a:r>
            <a:r>
              <a:rPr lang="zh-TW" altLang="en-US" sz="3600" dirty="0">
                <a:solidFill>
                  <a:schemeClr val="tx2">
                    <a:lumMod val="50000"/>
                  </a:schemeClr>
                </a:solidFill>
                <a:latin typeface="微软雅黑" panose="020B0503020204020204" pitchFamily="34" charset="-122"/>
                <a:ea typeface="微软雅黑" panose="020B0503020204020204" pitchFamily="34" charset="-122"/>
                <a:sym typeface="+mn-ea"/>
              </a:rPr>
              <a:t> </a:t>
            </a:r>
            <a:r>
              <a:rPr lang="en-US" altLang="zh-TW" sz="3600" dirty="0">
                <a:solidFill>
                  <a:schemeClr val="tx2">
                    <a:lumMod val="50000"/>
                  </a:schemeClr>
                </a:solidFill>
                <a:latin typeface="微软雅黑" panose="020B0503020204020204" pitchFamily="34" charset="-122"/>
                <a:ea typeface="微软雅黑" panose="020B0503020204020204" pitchFamily="34" charset="-122"/>
                <a:sym typeface="+mn-ea"/>
              </a:rPr>
              <a:t>!</a:t>
            </a:r>
            <a:endParaRPr lang="zh-TW" altLang="en-US" sz="3600" dirty="0">
              <a:solidFill>
                <a:schemeClr val="tx2">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9" name="组合 28">
            <a:extLst>
              <a:ext uri="{FF2B5EF4-FFF2-40B4-BE49-F238E27FC236}">
                <a16:creationId xmlns:a16="http://schemas.microsoft.com/office/drawing/2014/main" id="{FE2B311E-279D-4DB4-B959-680EC6A06AE8}"/>
              </a:ext>
            </a:extLst>
          </p:cNvPr>
          <p:cNvGrpSpPr/>
          <p:nvPr/>
        </p:nvGrpSpPr>
        <p:grpSpPr>
          <a:xfrm>
            <a:off x="2275292" y="7332356"/>
            <a:ext cx="8856983" cy="1180452"/>
            <a:chOff x="3332912" y="8212030"/>
            <a:chExt cx="10803304" cy="1397914"/>
          </a:xfrm>
        </p:grpSpPr>
        <p:sp>
          <p:nvSpPr>
            <p:cNvPr id="10" name="矩形: 圆角 9">
              <a:extLst>
                <a:ext uri="{FF2B5EF4-FFF2-40B4-BE49-F238E27FC236}">
                  <a16:creationId xmlns:a16="http://schemas.microsoft.com/office/drawing/2014/main" id="{54A9999D-30DE-4B61-B0F6-330E61E13FCE}"/>
                </a:ext>
              </a:extLst>
            </p:cNvPr>
            <p:cNvSpPr/>
            <p:nvPr/>
          </p:nvSpPr>
          <p:spPr>
            <a:xfrm>
              <a:off x="3332912" y="8212030"/>
              <a:ext cx="9867199" cy="1397914"/>
            </a:xfrm>
            <a:prstGeom prst="roundRect">
              <a:avLst>
                <a:gd name="adj" fmla="val 50000"/>
              </a:avLst>
            </a:prstGeom>
            <a:solidFill>
              <a:srgbClr val="8F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5CDB72A8-20BD-470B-9AC9-C1F40ED11B1B}"/>
                </a:ext>
              </a:extLst>
            </p:cNvPr>
            <p:cNvSpPr txBox="1"/>
            <p:nvPr/>
          </p:nvSpPr>
          <p:spPr>
            <a:xfrm>
              <a:off x="3682187" y="8502076"/>
              <a:ext cx="10454029" cy="765398"/>
            </a:xfrm>
            <a:prstGeom prst="rect">
              <a:avLst/>
            </a:prstGeom>
            <a:noFill/>
          </p:spPr>
          <p:txBody>
            <a:bodyPr wrap="square" rtlCol="0">
              <a:spAutoFit/>
            </a:bodyPr>
            <a:lstStyle/>
            <a:p>
              <a:pPr hangingPunct="1">
                <a:spcBef>
                  <a:spcPct val="0"/>
                </a:spcBef>
              </a:pPr>
              <a:r>
                <a:rPr lang="zh-CN" altLang="en-US" sz="3600" dirty="0">
                  <a:solidFill>
                    <a:srgbClr val="FFFFFF"/>
                  </a:solidFill>
                  <a:latin typeface="微软雅黑" panose="020B0503020204020204" pitchFamily="34" charset="-122"/>
                  <a:ea typeface="微软雅黑" panose="020B0503020204020204" pitchFamily="34" charset="-122"/>
                  <a:sym typeface="+mn-ea"/>
                </a:rPr>
                <a:t>   </a:t>
              </a:r>
              <a:r>
                <a:rPr lang="en-US" altLang="zh-CN" sz="3600" dirty="0">
                  <a:solidFill>
                    <a:srgbClr val="FFFFFF"/>
                  </a:solidFill>
                  <a:latin typeface="微软雅黑" panose="020B0503020204020204" pitchFamily="34" charset="-122"/>
                  <a:ea typeface="微软雅黑" panose="020B0503020204020204" pitchFamily="34" charset="-122"/>
                  <a:sym typeface="+mn-ea"/>
                </a:rPr>
                <a:t>Use case always changing!</a:t>
              </a:r>
              <a:endParaRPr lang="zh-CN" altLang="en-US" sz="3600" dirty="0">
                <a:solidFill>
                  <a:srgbClr val="FFFFFF"/>
                </a:solidFill>
                <a:latin typeface="微软雅黑" panose="020B0503020204020204" pitchFamily="34" charset="-122"/>
                <a:ea typeface="微软雅黑" panose="020B0503020204020204" pitchFamily="34" charset="-122"/>
                <a:sym typeface="+mn-ea"/>
              </a:endParaRPr>
            </a:p>
          </p:txBody>
        </p:sp>
      </p:grpSp>
      <p:grpSp>
        <p:nvGrpSpPr>
          <p:cNvPr id="28" name="组合 27">
            <a:extLst>
              <a:ext uri="{FF2B5EF4-FFF2-40B4-BE49-F238E27FC236}">
                <a16:creationId xmlns:a16="http://schemas.microsoft.com/office/drawing/2014/main" id="{7A26694E-A188-48FE-97C3-80CAC69277EE}"/>
              </a:ext>
            </a:extLst>
          </p:cNvPr>
          <p:cNvGrpSpPr/>
          <p:nvPr/>
        </p:nvGrpSpPr>
        <p:grpSpPr>
          <a:xfrm>
            <a:off x="1234203" y="9018588"/>
            <a:ext cx="10097367" cy="1180452"/>
            <a:chOff x="2966306" y="9996590"/>
            <a:chExt cx="10521838" cy="1397914"/>
          </a:xfrm>
        </p:grpSpPr>
        <p:sp>
          <p:nvSpPr>
            <p:cNvPr id="12" name="矩形: 圆角 11">
              <a:extLst>
                <a:ext uri="{FF2B5EF4-FFF2-40B4-BE49-F238E27FC236}">
                  <a16:creationId xmlns:a16="http://schemas.microsoft.com/office/drawing/2014/main" id="{436649D0-2ABD-472C-99F7-8F90F7442555}"/>
                </a:ext>
              </a:extLst>
            </p:cNvPr>
            <p:cNvSpPr/>
            <p:nvPr/>
          </p:nvSpPr>
          <p:spPr>
            <a:xfrm>
              <a:off x="2966306" y="9996590"/>
              <a:ext cx="9441718" cy="1397914"/>
            </a:xfrm>
            <a:prstGeom prst="roundRect">
              <a:avLst>
                <a:gd name="adj" fmla="val 50000"/>
              </a:avLst>
            </a:prstGeom>
            <a:solidFill>
              <a:srgbClr val="D8E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6C11400-299B-45F0-AE2F-990EDED954D9}"/>
                </a:ext>
              </a:extLst>
            </p:cNvPr>
            <p:cNvSpPr txBox="1"/>
            <p:nvPr/>
          </p:nvSpPr>
          <p:spPr>
            <a:xfrm>
              <a:off x="3594760" y="10277102"/>
              <a:ext cx="9893384" cy="765398"/>
            </a:xfrm>
            <a:prstGeom prst="rect">
              <a:avLst/>
            </a:prstGeom>
            <a:noFill/>
          </p:spPr>
          <p:txBody>
            <a:bodyPr wrap="square" rtlCol="0">
              <a:spAutoFit/>
            </a:bodyPr>
            <a:lstStyle/>
            <a:p>
              <a:pPr defTabSz="1494094"/>
              <a:r>
                <a:rPr lang="en-US" altLang="zh-CN" sz="3600" dirty="0">
                  <a:solidFill>
                    <a:schemeClr val="tx2">
                      <a:lumMod val="50000"/>
                    </a:schemeClr>
                  </a:solidFill>
                  <a:latin typeface="微软雅黑" panose="020B0503020204020204" pitchFamily="34" charset="-122"/>
                  <a:ea typeface="微软雅黑" panose="020B0503020204020204" pitchFamily="34" charset="-122"/>
                </a:rPr>
                <a:t>Customer always want customize !</a:t>
              </a:r>
              <a:endParaRPr lang="zh-CN" altLang="en-US" sz="3600" dirty="0">
                <a:solidFill>
                  <a:schemeClr val="tx2">
                    <a:lumMod val="50000"/>
                  </a:schemeClr>
                </a:solidFill>
                <a:latin typeface="微软雅黑" panose="020B0503020204020204" pitchFamily="34" charset="-122"/>
                <a:ea typeface="微软雅黑" panose="020B0503020204020204" pitchFamily="34" charset="-122"/>
              </a:endParaRPr>
            </a:p>
          </p:txBody>
        </p:sp>
      </p:grpSp>
      <p:grpSp>
        <p:nvGrpSpPr>
          <p:cNvPr id="30" name="组合 29">
            <a:extLst>
              <a:ext uri="{FF2B5EF4-FFF2-40B4-BE49-F238E27FC236}">
                <a16:creationId xmlns:a16="http://schemas.microsoft.com/office/drawing/2014/main" id="{57008176-CFC8-445A-95A9-5CC8FE1A5F34}"/>
              </a:ext>
            </a:extLst>
          </p:cNvPr>
          <p:cNvGrpSpPr/>
          <p:nvPr/>
        </p:nvGrpSpPr>
        <p:grpSpPr>
          <a:xfrm>
            <a:off x="5728148" y="12273110"/>
            <a:ext cx="5603422" cy="807722"/>
            <a:chOff x="17090366" y="6545402"/>
            <a:chExt cx="5838978" cy="956520"/>
          </a:xfrm>
        </p:grpSpPr>
        <p:sp>
          <p:nvSpPr>
            <p:cNvPr id="16" name="矩形: 圆角 15">
              <a:extLst>
                <a:ext uri="{FF2B5EF4-FFF2-40B4-BE49-F238E27FC236}">
                  <a16:creationId xmlns:a16="http://schemas.microsoft.com/office/drawing/2014/main" id="{A8390FE2-FE1C-4F2C-A852-55344D3700F6}"/>
                </a:ext>
              </a:extLst>
            </p:cNvPr>
            <p:cNvSpPr/>
            <p:nvPr/>
          </p:nvSpPr>
          <p:spPr>
            <a:xfrm>
              <a:off x="17090366" y="6545402"/>
              <a:ext cx="4591832" cy="956520"/>
            </a:xfrm>
            <a:prstGeom prst="roundRect">
              <a:avLst>
                <a:gd name="adj" fmla="val 50000"/>
              </a:avLst>
            </a:prstGeom>
            <a:solidFill>
              <a:srgbClr val="D8E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3600">
                <a:solidFill>
                  <a:prstClr val="white"/>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A2D9F3C3-527E-4F59-8148-740D84A21D62}"/>
                </a:ext>
              </a:extLst>
            </p:cNvPr>
            <p:cNvSpPr txBox="1"/>
            <p:nvPr/>
          </p:nvSpPr>
          <p:spPr>
            <a:xfrm>
              <a:off x="17476446" y="6562542"/>
              <a:ext cx="5452898" cy="646332"/>
            </a:xfrm>
            <a:prstGeom prst="rect">
              <a:avLst/>
            </a:prstGeom>
            <a:noFill/>
          </p:spPr>
          <p:txBody>
            <a:bodyPr wrap="square" rtlCol="0">
              <a:spAutoFit/>
            </a:bodyPr>
            <a:lstStyle/>
            <a:p>
              <a:pPr defTabSz="1494094"/>
              <a:r>
                <a:rPr lang="en-US" altLang="zh-CN" sz="3600" dirty="0">
                  <a:solidFill>
                    <a:schemeClr val="tx2">
                      <a:lumMod val="50000"/>
                    </a:schemeClr>
                  </a:solidFill>
                  <a:latin typeface="微软雅黑" panose="020B0503020204020204" pitchFamily="34" charset="-122"/>
                  <a:ea typeface="微软雅黑" panose="020B0503020204020204" pitchFamily="34" charset="-122"/>
                </a:rPr>
                <a:t>   ……..</a:t>
              </a:r>
              <a:endParaRPr lang="zh-CN" altLang="en-US" sz="3600" dirty="0">
                <a:solidFill>
                  <a:schemeClr val="tx2">
                    <a:lumMod val="50000"/>
                  </a:schemeClr>
                </a:solidFill>
                <a:latin typeface="微软雅黑" panose="020B0503020204020204" pitchFamily="34" charset="-122"/>
                <a:ea typeface="微软雅黑" panose="020B0503020204020204" pitchFamily="34" charset="-122"/>
              </a:endParaRPr>
            </a:p>
          </p:txBody>
        </p:sp>
      </p:grpSp>
      <p:grpSp>
        <p:nvGrpSpPr>
          <p:cNvPr id="9" name="组合 8">
            <a:extLst>
              <a:ext uri="{FF2B5EF4-FFF2-40B4-BE49-F238E27FC236}">
                <a16:creationId xmlns:a16="http://schemas.microsoft.com/office/drawing/2014/main" id="{DE949F04-CE86-47F4-9292-EDA492D00777}"/>
              </a:ext>
            </a:extLst>
          </p:cNvPr>
          <p:cNvGrpSpPr/>
          <p:nvPr/>
        </p:nvGrpSpPr>
        <p:grpSpPr>
          <a:xfrm>
            <a:off x="13468458" y="10115783"/>
            <a:ext cx="11263510" cy="1180452"/>
            <a:chOff x="14485491" y="7829210"/>
            <a:chExt cx="11590282" cy="1397914"/>
          </a:xfrm>
        </p:grpSpPr>
        <p:sp>
          <p:nvSpPr>
            <p:cNvPr id="24" name="矩形: 圆角 23">
              <a:extLst>
                <a:ext uri="{FF2B5EF4-FFF2-40B4-BE49-F238E27FC236}">
                  <a16:creationId xmlns:a16="http://schemas.microsoft.com/office/drawing/2014/main" id="{B7873780-FBAF-4AB0-B7D6-01D4C9DD004A}"/>
                </a:ext>
              </a:extLst>
            </p:cNvPr>
            <p:cNvSpPr/>
            <p:nvPr/>
          </p:nvSpPr>
          <p:spPr>
            <a:xfrm>
              <a:off x="14485491" y="7829210"/>
              <a:ext cx="9867199" cy="1397914"/>
            </a:xfrm>
            <a:prstGeom prst="roundRect">
              <a:avLst>
                <a:gd name="adj" fmla="val 50000"/>
              </a:avLst>
            </a:prstGeom>
            <a:solidFill>
              <a:srgbClr val="8F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92DB9CB7-80FD-4E85-A506-92149609A9ED}"/>
                </a:ext>
              </a:extLst>
            </p:cNvPr>
            <p:cNvSpPr txBox="1"/>
            <p:nvPr/>
          </p:nvSpPr>
          <p:spPr>
            <a:xfrm>
              <a:off x="14516800" y="8118572"/>
              <a:ext cx="11558973" cy="765397"/>
            </a:xfrm>
            <a:prstGeom prst="rect">
              <a:avLst/>
            </a:prstGeom>
            <a:noFill/>
          </p:spPr>
          <p:txBody>
            <a:bodyPr wrap="square" rtlCol="0">
              <a:spAutoFit/>
            </a:bodyPr>
            <a:lstStyle/>
            <a:p>
              <a:pPr hangingPunct="1">
                <a:spcBef>
                  <a:spcPct val="0"/>
                </a:spcBef>
              </a:pPr>
              <a:r>
                <a:rPr lang="en-US" altLang="zh-CN" sz="3600" dirty="0">
                  <a:solidFill>
                    <a:srgbClr val="FFFFFF"/>
                  </a:solidFill>
                  <a:latin typeface="微软雅黑" panose="020B0503020204020204" pitchFamily="34" charset="-122"/>
                  <a:ea typeface="微软雅黑" panose="020B0503020204020204" pitchFamily="34" charset="-122"/>
                  <a:sym typeface="+mn-ea"/>
                </a:rPr>
                <a:t>   They mixed up different deployment !</a:t>
              </a:r>
              <a:endParaRPr lang="zh-CN" altLang="en-US" sz="3600" dirty="0">
                <a:solidFill>
                  <a:srgbClr val="FFFFFF"/>
                </a:solidFill>
                <a:latin typeface="微软雅黑" panose="020B0503020204020204" pitchFamily="34" charset="-122"/>
                <a:ea typeface="微软雅黑" panose="020B0503020204020204" pitchFamily="34" charset="-122"/>
                <a:sym typeface="+mn-ea"/>
              </a:endParaRPr>
            </a:p>
          </p:txBody>
        </p:sp>
      </p:grpSp>
      <p:grpSp>
        <p:nvGrpSpPr>
          <p:cNvPr id="26" name="组合 25">
            <a:extLst>
              <a:ext uri="{FF2B5EF4-FFF2-40B4-BE49-F238E27FC236}">
                <a16:creationId xmlns:a16="http://schemas.microsoft.com/office/drawing/2014/main" id="{FA3C73FF-C53B-4087-A212-9F34846A2E39}"/>
              </a:ext>
            </a:extLst>
          </p:cNvPr>
          <p:cNvGrpSpPr/>
          <p:nvPr/>
        </p:nvGrpSpPr>
        <p:grpSpPr>
          <a:xfrm>
            <a:off x="13468458" y="6151904"/>
            <a:ext cx="11238322" cy="1180452"/>
            <a:chOff x="12816077" y="4545732"/>
            <a:chExt cx="12772542" cy="1397914"/>
          </a:xfrm>
        </p:grpSpPr>
        <p:sp>
          <p:nvSpPr>
            <p:cNvPr id="25" name="矩形: 圆角 24">
              <a:extLst>
                <a:ext uri="{FF2B5EF4-FFF2-40B4-BE49-F238E27FC236}">
                  <a16:creationId xmlns:a16="http://schemas.microsoft.com/office/drawing/2014/main" id="{AAFE1B55-46C1-40B2-8FB1-C8958C6D1585}"/>
                </a:ext>
              </a:extLst>
            </p:cNvPr>
            <p:cNvSpPr/>
            <p:nvPr/>
          </p:nvSpPr>
          <p:spPr>
            <a:xfrm>
              <a:off x="12816077" y="4545732"/>
              <a:ext cx="9867199" cy="1397914"/>
            </a:xfrm>
            <a:prstGeom prst="roundRect">
              <a:avLst>
                <a:gd name="adj" fmla="val 50000"/>
              </a:avLst>
            </a:prstGeom>
            <a:solidFill>
              <a:srgbClr val="8F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C2A307A0-18B4-45FA-B72B-F97AABB21446}"/>
                </a:ext>
              </a:extLst>
            </p:cNvPr>
            <p:cNvSpPr txBox="1"/>
            <p:nvPr/>
          </p:nvSpPr>
          <p:spPr>
            <a:xfrm>
              <a:off x="13552336" y="4924440"/>
              <a:ext cx="12036283" cy="765398"/>
            </a:xfrm>
            <a:prstGeom prst="rect">
              <a:avLst/>
            </a:prstGeom>
            <a:noFill/>
          </p:spPr>
          <p:txBody>
            <a:bodyPr wrap="square" rtlCol="0">
              <a:spAutoFit/>
            </a:bodyPr>
            <a:lstStyle/>
            <a:p>
              <a:pPr hangingPunct="1">
                <a:spcBef>
                  <a:spcPct val="0"/>
                </a:spcBef>
              </a:pPr>
              <a:r>
                <a:rPr lang="en-US" altLang="zh-CN" sz="3600" dirty="0">
                  <a:solidFill>
                    <a:srgbClr val="FFFFFF"/>
                  </a:solidFill>
                  <a:latin typeface="微软雅黑" panose="020B0503020204020204" pitchFamily="34" charset="-122"/>
                  <a:ea typeface="微软雅黑" panose="020B0503020204020204" pitchFamily="34" charset="-122"/>
                  <a:sym typeface="+mn-ea"/>
                </a:rPr>
                <a:t>Operator is PLAYING GAMES!</a:t>
              </a:r>
              <a:endParaRPr lang="zh-CN" altLang="en-US" sz="3600" dirty="0">
                <a:solidFill>
                  <a:srgbClr val="FFFFFF"/>
                </a:solidFill>
                <a:latin typeface="微软雅黑" panose="020B0503020204020204" pitchFamily="34" charset="-122"/>
                <a:ea typeface="微软雅黑" panose="020B0503020204020204" pitchFamily="34" charset="-122"/>
                <a:sym typeface="+mn-ea"/>
              </a:endParaRPr>
            </a:p>
          </p:txBody>
        </p:sp>
      </p:grpSp>
      <p:sp>
        <p:nvSpPr>
          <p:cNvPr id="31" name="文本框 30">
            <a:extLst>
              <a:ext uri="{FF2B5EF4-FFF2-40B4-BE49-F238E27FC236}">
                <a16:creationId xmlns:a16="http://schemas.microsoft.com/office/drawing/2014/main" id="{E10334C4-1144-4594-91F6-E33F44D87B50}"/>
              </a:ext>
            </a:extLst>
          </p:cNvPr>
          <p:cNvSpPr txBox="1"/>
          <p:nvPr/>
        </p:nvSpPr>
        <p:spPr>
          <a:xfrm>
            <a:off x="1103313" y="1709545"/>
            <a:ext cx="16608080" cy="2123658"/>
          </a:xfrm>
          <a:prstGeom prst="rect">
            <a:avLst/>
          </a:prstGeom>
          <a:noFill/>
        </p:spPr>
        <p:txBody>
          <a:bodyPr wrap="square" rtlCol="0">
            <a:spAutoFit/>
          </a:bodyPr>
          <a:lstStyle/>
          <a:p>
            <a:pPr defTabSz="1494094"/>
            <a:r>
              <a:rPr lang="en-US" altLang="zh-CN" sz="6600" spc="1212" dirty="0">
                <a:solidFill>
                  <a:schemeClr val="tx2">
                    <a:lumMod val="50000"/>
                  </a:schemeClr>
                </a:solidFill>
                <a:latin typeface="微软雅黑" panose="020B0503020204020204" pitchFamily="34" charset="-122"/>
                <a:ea typeface="微软雅黑" panose="020B0503020204020204" pitchFamily="34" charset="-122"/>
              </a:rPr>
              <a:t>Does mobile computer really solve your problem?</a:t>
            </a:r>
          </a:p>
        </p:txBody>
      </p:sp>
      <p:grpSp>
        <p:nvGrpSpPr>
          <p:cNvPr id="34" name="组合 33">
            <a:extLst>
              <a:ext uri="{FF2B5EF4-FFF2-40B4-BE49-F238E27FC236}">
                <a16:creationId xmlns:a16="http://schemas.microsoft.com/office/drawing/2014/main" id="{530A6444-E6E4-4906-A5E3-B7007E6B532A}"/>
              </a:ext>
            </a:extLst>
          </p:cNvPr>
          <p:cNvGrpSpPr/>
          <p:nvPr/>
        </p:nvGrpSpPr>
        <p:grpSpPr>
          <a:xfrm>
            <a:off x="4165579" y="10530408"/>
            <a:ext cx="6966696" cy="1180452"/>
            <a:chOff x="3332912" y="8212030"/>
            <a:chExt cx="10803304" cy="1397914"/>
          </a:xfrm>
        </p:grpSpPr>
        <p:sp>
          <p:nvSpPr>
            <p:cNvPr id="35" name="矩形: 圆角 34">
              <a:extLst>
                <a:ext uri="{FF2B5EF4-FFF2-40B4-BE49-F238E27FC236}">
                  <a16:creationId xmlns:a16="http://schemas.microsoft.com/office/drawing/2014/main" id="{31EE44C0-F2CB-4DA5-9B76-5CE42763DE43}"/>
                </a:ext>
              </a:extLst>
            </p:cNvPr>
            <p:cNvSpPr/>
            <p:nvPr/>
          </p:nvSpPr>
          <p:spPr>
            <a:xfrm>
              <a:off x="3332912" y="8212030"/>
              <a:ext cx="9867199" cy="1397914"/>
            </a:xfrm>
            <a:prstGeom prst="roundRect">
              <a:avLst>
                <a:gd name="adj" fmla="val 50000"/>
              </a:avLst>
            </a:prstGeom>
            <a:solidFill>
              <a:srgbClr val="8F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4D552325-48D3-4671-A8B3-0AC54BCC4DC9}"/>
                </a:ext>
              </a:extLst>
            </p:cNvPr>
            <p:cNvSpPr txBox="1"/>
            <p:nvPr/>
          </p:nvSpPr>
          <p:spPr>
            <a:xfrm>
              <a:off x="3682187" y="8482678"/>
              <a:ext cx="10454029" cy="765397"/>
            </a:xfrm>
            <a:prstGeom prst="rect">
              <a:avLst/>
            </a:prstGeom>
            <a:noFill/>
          </p:spPr>
          <p:txBody>
            <a:bodyPr wrap="square" rtlCol="0">
              <a:spAutoFit/>
            </a:bodyPr>
            <a:lstStyle/>
            <a:p>
              <a:pPr hangingPunct="1">
                <a:spcBef>
                  <a:spcPct val="0"/>
                </a:spcBef>
              </a:pPr>
              <a:r>
                <a:rPr lang="en-US" altLang="zh-CN" sz="3600" dirty="0">
                  <a:solidFill>
                    <a:srgbClr val="FFFFFF"/>
                  </a:solidFill>
                  <a:latin typeface="微软雅黑" panose="020B0503020204020204" pitchFamily="34" charset="-122"/>
                  <a:ea typeface="微软雅黑" panose="020B0503020204020204" pitchFamily="34" charset="-122"/>
                  <a:sym typeface="+mn-ea"/>
                </a:rPr>
                <a:t>I hope I can fly there…</a:t>
              </a:r>
              <a:endParaRPr lang="zh-CN" altLang="en-US" sz="3600" dirty="0">
                <a:solidFill>
                  <a:srgbClr val="FFFFFF"/>
                </a:solidFill>
                <a:latin typeface="微软雅黑" panose="020B0503020204020204" pitchFamily="34" charset="-122"/>
                <a:ea typeface="微软雅黑" panose="020B0503020204020204" pitchFamily="34" charset="-122"/>
                <a:sym typeface="+mn-ea"/>
              </a:endParaRPr>
            </a:p>
          </p:txBody>
        </p:sp>
      </p:grpSp>
      <p:grpSp>
        <p:nvGrpSpPr>
          <p:cNvPr id="37" name="组合 36">
            <a:extLst>
              <a:ext uri="{FF2B5EF4-FFF2-40B4-BE49-F238E27FC236}">
                <a16:creationId xmlns:a16="http://schemas.microsoft.com/office/drawing/2014/main" id="{CE76D99F-7E79-454D-82B0-B921B4D7D8EA}"/>
              </a:ext>
            </a:extLst>
          </p:cNvPr>
          <p:cNvGrpSpPr/>
          <p:nvPr/>
        </p:nvGrpSpPr>
        <p:grpSpPr>
          <a:xfrm>
            <a:off x="12394038" y="11797677"/>
            <a:ext cx="12024398" cy="1180452"/>
            <a:chOff x="2966306" y="9996590"/>
            <a:chExt cx="10079538" cy="1397914"/>
          </a:xfrm>
        </p:grpSpPr>
        <p:sp>
          <p:nvSpPr>
            <p:cNvPr id="38" name="矩形: 圆角 37">
              <a:extLst>
                <a:ext uri="{FF2B5EF4-FFF2-40B4-BE49-F238E27FC236}">
                  <a16:creationId xmlns:a16="http://schemas.microsoft.com/office/drawing/2014/main" id="{9CF8D8A4-F651-47D0-A618-111B07B24B0A}"/>
                </a:ext>
              </a:extLst>
            </p:cNvPr>
            <p:cNvSpPr/>
            <p:nvPr/>
          </p:nvSpPr>
          <p:spPr>
            <a:xfrm>
              <a:off x="2966306" y="9996590"/>
              <a:ext cx="9441718" cy="1397914"/>
            </a:xfrm>
            <a:prstGeom prst="roundRect">
              <a:avLst>
                <a:gd name="adj" fmla="val 50000"/>
              </a:avLst>
            </a:prstGeom>
            <a:solidFill>
              <a:srgbClr val="D8E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prstClr val="white"/>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30242E57-2F3B-43AD-A8C2-C0DED3D9B7FD}"/>
                </a:ext>
              </a:extLst>
            </p:cNvPr>
            <p:cNvSpPr txBox="1"/>
            <p:nvPr/>
          </p:nvSpPr>
          <p:spPr>
            <a:xfrm>
              <a:off x="3152460" y="10339746"/>
              <a:ext cx="9893384" cy="765396"/>
            </a:xfrm>
            <a:prstGeom prst="rect">
              <a:avLst/>
            </a:prstGeom>
            <a:noFill/>
          </p:spPr>
          <p:txBody>
            <a:bodyPr wrap="square" rtlCol="0">
              <a:spAutoFit/>
            </a:bodyPr>
            <a:lstStyle/>
            <a:p>
              <a:pPr defTabSz="1494094"/>
              <a:r>
                <a:rPr lang="en-US" altLang="zh-CN" sz="3600" dirty="0">
                  <a:solidFill>
                    <a:schemeClr val="tx2">
                      <a:lumMod val="50000"/>
                    </a:schemeClr>
                  </a:solidFill>
                  <a:latin typeface="微软雅黑" panose="020B0503020204020204" pitchFamily="34" charset="-122"/>
                  <a:ea typeface="微软雅黑" panose="020B0503020204020204" pitchFamily="34" charset="-122"/>
                </a:rPr>
                <a:t>Tell me what application is most frequently used</a:t>
              </a:r>
              <a:endParaRPr lang="zh-CN" altLang="en-US" sz="3600" dirty="0">
                <a:solidFill>
                  <a:schemeClr val="tx2">
                    <a:lumMod val="5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106404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BADBF18-40F2-4B6D-8464-34475536F1CF}"/>
              </a:ext>
            </a:extLst>
          </p:cNvPr>
          <p:cNvSpPr txBox="1"/>
          <p:nvPr/>
        </p:nvSpPr>
        <p:spPr>
          <a:xfrm>
            <a:off x="1103313" y="3585110"/>
            <a:ext cx="17744029" cy="769441"/>
          </a:xfrm>
          <a:prstGeom prst="rect">
            <a:avLst/>
          </a:prstGeom>
          <a:noFill/>
        </p:spPr>
        <p:txBody>
          <a:bodyPr wrap="square" rtlCol="0">
            <a:spAutoFit/>
          </a:bodyPr>
          <a:lstStyle/>
          <a:p>
            <a:pPr defTabSz="1494094"/>
            <a:r>
              <a:rPr lang="en-US" altLang="zh-CN" sz="4400" spc="1212" dirty="0">
                <a:solidFill>
                  <a:schemeClr val="tx2">
                    <a:lumMod val="50000"/>
                  </a:schemeClr>
                </a:solidFill>
                <a:latin typeface="微软雅黑" panose="020B0503020204020204" pitchFamily="34" charset="-122"/>
                <a:ea typeface="微软雅黑" panose="020B0503020204020204" pitchFamily="34" charset="-122"/>
              </a:rPr>
              <a:t>All solution in single platform</a:t>
            </a:r>
            <a:endParaRPr lang="zh-CN" altLang="en-US" sz="4400" spc="1212" dirty="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A53F7C3D-43C4-4331-9B0A-A222B5684B34}"/>
              </a:ext>
            </a:extLst>
          </p:cNvPr>
          <p:cNvGrpSpPr/>
          <p:nvPr/>
        </p:nvGrpSpPr>
        <p:grpSpPr>
          <a:xfrm>
            <a:off x="4127104" y="4741444"/>
            <a:ext cx="13537504" cy="1180452"/>
            <a:chOff x="3060707" y="4650400"/>
            <a:chExt cx="10883159" cy="1397914"/>
          </a:xfrm>
          <a:solidFill>
            <a:schemeClr val="accent3">
              <a:lumMod val="40000"/>
              <a:lumOff val="60000"/>
            </a:schemeClr>
          </a:solidFill>
        </p:grpSpPr>
        <p:sp>
          <p:nvSpPr>
            <p:cNvPr id="5" name="矩形: 圆角 4">
              <a:extLst>
                <a:ext uri="{FF2B5EF4-FFF2-40B4-BE49-F238E27FC236}">
                  <a16:creationId xmlns:a16="http://schemas.microsoft.com/office/drawing/2014/main" id="{5C99F762-AB3B-4823-9E0C-EA67E6DFFF1A}"/>
                </a:ext>
              </a:extLst>
            </p:cNvPr>
            <p:cNvSpPr/>
            <p:nvPr/>
          </p:nvSpPr>
          <p:spPr>
            <a:xfrm>
              <a:off x="3060707" y="4650400"/>
              <a:ext cx="8411363" cy="13979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chemeClr val="bg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BAB634B5-8D8D-4517-8769-328AB23658B9}"/>
                </a:ext>
              </a:extLst>
            </p:cNvPr>
            <p:cNvSpPr txBox="1"/>
            <p:nvPr/>
          </p:nvSpPr>
          <p:spPr>
            <a:xfrm>
              <a:off x="3202047" y="4907423"/>
              <a:ext cx="10741819" cy="76539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zh-CN" altLang="en-US" dirty="0"/>
                <a:t>   </a:t>
              </a:r>
              <a:r>
                <a:rPr lang="en-US" altLang="zh-CN" dirty="0"/>
                <a:t>Batch deployment, upgrade, installation</a:t>
              </a:r>
              <a:endParaRPr lang="zh-CN" altLang="en-US" dirty="0"/>
            </a:p>
          </p:txBody>
        </p:sp>
      </p:grpSp>
      <p:sp>
        <p:nvSpPr>
          <p:cNvPr id="7" name="矩形: 圆角 6">
            <a:extLst>
              <a:ext uri="{FF2B5EF4-FFF2-40B4-BE49-F238E27FC236}">
                <a16:creationId xmlns:a16="http://schemas.microsoft.com/office/drawing/2014/main" id="{3BB9B199-2475-4545-8A40-5A57723ADA31}"/>
              </a:ext>
            </a:extLst>
          </p:cNvPr>
          <p:cNvSpPr/>
          <p:nvPr/>
        </p:nvSpPr>
        <p:spPr>
          <a:xfrm>
            <a:off x="1246785" y="6470014"/>
            <a:ext cx="8856983" cy="1180452"/>
          </a:xfrm>
          <a:prstGeom prst="roundRect">
            <a:avLst>
              <a:gd name="adj" fmla="val 50000"/>
            </a:avLst>
          </a:prstGeom>
          <a:solidFill>
            <a:srgbClr val="58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spcBef>
                <a:spcPct val="0"/>
              </a:spcBef>
            </a:pPr>
            <a:r>
              <a:rPr lang="en-US" altLang="zh-CN" sz="3600" dirty="0">
                <a:solidFill>
                  <a:srgbClr val="FFFFFF"/>
                </a:solidFill>
                <a:latin typeface="微软雅黑" panose="020B0503020204020204" pitchFamily="34" charset="-122"/>
                <a:ea typeface="微软雅黑" panose="020B0503020204020204" pitchFamily="34" charset="-122"/>
                <a:sym typeface="+mn-ea"/>
              </a:rPr>
              <a:t>OS update reminding</a:t>
            </a:r>
            <a:endParaRPr lang="zh-TW" altLang="en-US" sz="36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9" name="组合 28">
            <a:extLst>
              <a:ext uri="{FF2B5EF4-FFF2-40B4-BE49-F238E27FC236}">
                <a16:creationId xmlns:a16="http://schemas.microsoft.com/office/drawing/2014/main" id="{FE2B311E-279D-4DB4-B959-680EC6A06AE8}"/>
              </a:ext>
            </a:extLst>
          </p:cNvPr>
          <p:cNvGrpSpPr/>
          <p:nvPr/>
        </p:nvGrpSpPr>
        <p:grpSpPr>
          <a:xfrm>
            <a:off x="4125001" y="8082136"/>
            <a:ext cx="8856983" cy="1180452"/>
            <a:chOff x="3332912" y="8212030"/>
            <a:chExt cx="10803304" cy="1397914"/>
          </a:xfrm>
          <a:noFill/>
        </p:grpSpPr>
        <p:sp>
          <p:nvSpPr>
            <p:cNvPr id="10" name="矩形: 圆角 9">
              <a:extLst>
                <a:ext uri="{FF2B5EF4-FFF2-40B4-BE49-F238E27FC236}">
                  <a16:creationId xmlns:a16="http://schemas.microsoft.com/office/drawing/2014/main" id="{54A9999D-30DE-4B61-B0F6-330E61E13FCE}"/>
                </a:ext>
              </a:extLst>
            </p:cNvPr>
            <p:cNvSpPr/>
            <p:nvPr/>
          </p:nvSpPr>
          <p:spPr>
            <a:xfrm>
              <a:off x="3332912" y="8212030"/>
              <a:ext cx="9867199" cy="1397914"/>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chemeClr val="bg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5CDB72A8-20BD-470B-9AC9-C1F40ED11B1B}"/>
                </a:ext>
              </a:extLst>
            </p:cNvPr>
            <p:cNvSpPr txBox="1"/>
            <p:nvPr/>
          </p:nvSpPr>
          <p:spPr>
            <a:xfrm>
              <a:off x="3682187" y="8502076"/>
              <a:ext cx="10454029" cy="76539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zh-CN" altLang="en-US" dirty="0">
                  <a:sym typeface="+mn-ea"/>
                </a:rPr>
                <a:t> </a:t>
              </a:r>
              <a:r>
                <a:rPr lang="en-US" altLang="zh-CN" dirty="0">
                  <a:sym typeface="+mn-ea"/>
                </a:rPr>
                <a:t>Manage different scenarios </a:t>
              </a:r>
              <a:endParaRPr lang="zh-CN" altLang="en-US" dirty="0">
                <a:sym typeface="+mn-ea"/>
              </a:endParaRPr>
            </a:p>
          </p:txBody>
        </p:sp>
      </p:grpSp>
      <p:grpSp>
        <p:nvGrpSpPr>
          <p:cNvPr id="28" name="组合 27">
            <a:extLst>
              <a:ext uri="{FF2B5EF4-FFF2-40B4-BE49-F238E27FC236}">
                <a16:creationId xmlns:a16="http://schemas.microsoft.com/office/drawing/2014/main" id="{7A26694E-A188-48FE-97C3-80CAC69277EE}"/>
              </a:ext>
            </a:extLst>
          </p:cNvPr>
          <p:cNvGrpSpPr/>
          <p:nvPr/>
        </p:nvGrpSpPr>
        <p:grpSpPr>
          <a:xfrm>
            <a:off x="1956666" y="9810328"/>
            <a:ext cx="10097367" cy="1180452"/>
            <a:chOff x="2966306" y="9996590"/>
            <a:chExt cx="10521838" cy="1397914"/>
          </a:xfrm>
        </p:grpSpPr>
        <p:sp>
          <p:nvSpPr>
            <p:cNvPr id="12" name="矩形: 圆角 11">
              <a:extLst>
                <a:ext uri="{FF2B5EF4-FFF2-40B4-BE49-F238E27FC236}">
                  <a16:creationId xmlns:a16="http://schemas.microsoft.com/office/drawing/2014/main" id="{436649D0-2ABD-472C-99F7-8F90F7442555}"/>
                </a:ext>
              </a:extLst>
            </p:cNvPr>
            <p:cNvSpPr/>
            <p:nvPr/>
          </p:nvSpPr>
          <p:spPr>
            <a:xfrm>
              <a:off x="2966306" y="9996590"/>
              <a:ext cx="9441718" cy="1397914"/>
            </a:xfrm>
            <a:prstGeom prst="roundRect">
              <a:avLst>
                <a:gd name="adj" fmla="val 50000"/>
              </a:avLst>
            </a:prstGeom>
            <a:solidFill>
              <a:srgbClr val="58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rgbClr val="FFFFFF"/>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6C11400-299B-45F0-AE2F-990EDED954D9}"/>
                </a:ext>
              </a:extLst>
            </p:cNvPr>
            <p:cNvSpPr txBox="1"/>
            <p:nvPr/>
          </p:nvSpPr>
          <p:spPr>
            <a:xfrm>
              <a:off x="3594760" y="10277102"/>
              <a:ext cx="9893384" cy="76539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dirty="0">
                  <a:solidFill>
                    <a:srgbClr val="FFFFFF"/>
                  </a:solidFill>
                </a:rPr>
                <a:t>Realtime minute log and analysis</a:t>
              </a:r>
              <a:endParaRPr lang="zh-CN" altLang="en-US" dirty="0">
                <a:solidFill>
                  <a:srgbClr val="FFFFFF"/>
                </a:solidFill>
              </a:endParaRPr>
            </a:p>
          </p:txBody>
        </p:sp>
      </p:grpSp>
      <p:grpSp>
        <p:nvGrpSpPr>
          <p:cNvPr id="30" name="组合 29">
            <a:extLst>
              <a:ext uri="{FF2B5EF4-FFF2-40B4-BE49-F238E27FC236}">
                <a16:creationId xmlns:a16="http://schemas.microsoft.com/office/drawing/2014/main" id="{57008176-CFC8-445A-95A9-5CC8FE1A5F34}"/>
              </a:ext>
            </a:extLst>
          </p:cNvPr>
          <p:cNvGrpSpPr/>
          <p:nvPr/>
        </p:nvGrpSpPr>
        <p:grpSpPr>
          <a:xfrm>
            <a:off x="15589577" y="8240580"/>
            <a:ext cx="5603422" cy="807722"/>
            <a:chOff x="17090366" y="6545402"/>
            <a:chExt cx="5838978" cy="956520"/>
          </a:xfrm>
          <a:solidFill>
            <a:srgbClr val="58B9A0"/>
          </a:solidFill>
        </p:grpSpPr>
        <p:sp>
          <p:nvSpPr>
            <p:cNvPr id="16" name="矩形: 圆角 15">
              <a:extLst>
                <a:ext uri="{FF2B5EF4-FFF2-40B4-BE49-F238E27FC236}">
                  <a16:creationId xmlns:a16="http://schemas.microsoft.com/office/drawing/2014/main" id="{A8390FE2-FE1C-4F2C-A852-55344D3700F6}"/>
                </a:ext>
              </a:extLst>
            </p:cNvPr>
            <p:cNvSpPr/>
            <p:nvPr/>
          </p:nvSpPr>
          <p:spPr>
            <a:xfrm>
              <a:off x="17090366" y="6545402"/>
              <a:ext cx="4591832" cy="9565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3600">
                <a:solidFill>
                  <a:srgbClr val="FFFFFF"/>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A2D9F3C3-527E-4F59-8148-740D84A21D62}"/>
                </a:ext>
              </a:extLst>
            </p:cNvPr>
            <p:cNvSpPr txBox="1"/>
            <p:nvPr/>
          </p:nvSpPr>
          <p:spPr>
            <a:xfrm>
              <a:off x="17476446" y="6562542"/>
              <a:ext cx="5452898" cy="765398"/>
            </a:xfrm>
            <a:prstGeom prst="rect">
              <a:avLst/>
            </a:prstGeom>
            <a:noFill/>
          </p:spPr>
          <p:txBody>
            <a:bodyPr wrap="square" rtlCol="0">
              <a:spAutoFit/>
            </a:bodyPr>
            <a:lstStyle/>
            <a:p>
              <a:pPr defTabSz="1494094"/>
              <a:r>
                <a:rPr lang="en-US" altLang="zh-CN" sz="3600" dirty="0">
                  <a:solidFill>
                    <a:srgbClr val="FFFFFF"/>
                  </a:solidFill>
                  <a:latin typeface="微软雅黑" panose="020B0503020204020204" pitchFamily="34" charset="-122"/>
                  <a:ea typeface="微软雅黑" panose="020B0503020204020204" pitchFamily="34" charset="-122"/>
                </a:rPr>
                <a:t>   ……..</a:t>
              </a:r>
              <a:endParaRPr lang="zh-CN" altLang="en-US" sz="3600"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8">
            <a:extLst>
              <a:ext uri="{FF2B5EF4-FFF2-40B4-BE49-F238E27FC236}">
                <a16:creationId xmlns:a16="http://schemas.microsoft.com/office/drawing/2014/main" id="{DE949F04-CE86-47F4-9292-EDA492D00777}"/>
              </a:ext>
            </a:extLst>
          </p:cNvPr>
          <p:cNvGrpSpPr/>
          <p:nvPr/>
        </p:nvGrpSpPr>
        <p:grpSpPr>
          <a:xfrm>
            <a:off x="13886716" y="9946871"/>
            <a:ext cx="10150707" cy="1180452"/>
            <a:chOff x="14485491" y="7829210"/>
            <a:chExt cx="10577421" cy="1397914"/>
          </a:xfrm>
          <a:noFill/>
        </p:grpSpPr>
        <p:sp>
          <p:nvSpPr>
            <p:cNvPr id="24" name="矩形: 圆角 23">
              <a:extLst>
                <a:ext uri="{FF2B5EF4-FFF2-40B4-BE49-F238E27FC236}">
                  <a16:creationId xmlns:a16="http://schemas.microsoft.com/office/drawing/2014/main" id="{B7873780-FBAF-4AB0-B7D6-01D4C9DD004A}"/>
                </a:ext>
              </a:extLst>
            </p:cNvPr>
            <p:cNvSpPr/>
            <p:nvPr/>
          </p:nvSpPr>
          <p:spPr>
            <a:xfrm>
              <a:off x="14485491" y="7829210"/>
              <a:ext cx="9867199" cy="1397914"/>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chemeClr val="bg1">
                    <a:lumMod val="75000"/>
                    <a:lumOff val="25000"/>
                  </a:schemeClr>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92DB9CB7-80FD-4E85-A506-92149609A9ED}"/>
                </a:ext>
              </a:extLst>
            </p:cNvPr>
            <p:cNvSpPr txBox="1"/>
            <p:nvPr/>
          </p:nvSpPr>
          <p:spPr>
            <a:xfrm>
              <a:off x="15195714" y="8118573"/>
              <a:ext cx="9867198" cy="76539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zh-CN" altLang="en-US" dirty="0">
                  <a:sym typeface="+mn-ea"/>
                </a:rPr>
                <a:t> </a:t>
              </a:r>
              <a:r>
                <a:rPr lang="en-US" altLang="zh-CN" dirty="0">
                  <a:sym typeface="+mn-ea"/>
                </a:rPr>
                <a:t>Encrypt all data in terminal</a:t>
              </a:r>
              <a:endParaRPr lang="zh-CN" altLang="en-US" dirty="0">
                <a:sym typeface="+mn-ea"/>
              </a:endParaRPr>
            </a:p>
          </p:txBody>
        </p:sp>
      </p:grpSp>
      <p:grpSp>
        <p:nvGrpSpPr>
          <p:cNvPr id="26" name="组合 25">
            <a:extLst>
              <a:ext uri="{FF2B5EF4-FFF2-40B4-BE49-F238E27FC236}">
                <a16:creationId xmlns:a16="http://schemas.microsoft.com/office/drawing/2014/main" id="{FA3C73FF-C53B-4087-A212-9F34846A2E39}"/>
              </a:ext>
            </a:extLst>
          </p:cNvPr>
          <p:cNvGrpSpPr/>
          <p:nvPr/>
        </p:nvGrpSpPr>
        <p:grpSpPr>
          <a:xfrm>
            <a:off x="12808755" y="6267774"/>
            <a:ext cx="14374820" cy="1180452"/>
            <a:chOff x="13200111" y="4650400"/>
            <a:chExt cx="12388508" cy="1397914"/>
          </a:xfrm>
          <a:noFill/>
        </p:grpSpPr>
        <p:sp>
          <p:nvSpPr>
            <p:cNvPr id="25" name="矩形: 圆角 24">
              <a:extLst>
                <a:ext uri="{FF2B5EF4-FFF2-40B4-BE49-F238E27FC236}">
                  <a16:creationId xmlns:a16="http://schemas.microsoft.com/office/drawing/2014/main" id="{AAFE1B55-46C1-40B2-8FB1-C8958C6D1585}"/>
                </a:ext>
              </a:extLst>
            </p:cNvPr>
            <p:cNvSpPr/>
            <p:nvPr/>
          </p:nvSpPr>
          <p:spPr>
            <a:xfrm>
              <a:off x="13200111" y="4650400"/>
              <a:ext cx="9867199" cy="1397914"/>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chemeClr val="bg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C2A307A0-18B4-45FA-B72B-F97AABB21446}"/>
                </a:ext>
              </a:extLst>
            </p:cNvPr>
            <p:cNvSpPr txBox="1"/>
            <p:nvPr/>
          </p:nvSpPr>
          <p:spPr>
            <a:xfrm>
              <a:off x="13552336" y="4924440"/>
              <a:ext cx="12036283" cy="76539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dirty="0">
                  <a:sym typeface="+mn-ea"/>
                </a:rPr>
                <a:t>Limited operator’s authority for download APK.</a:t>
              </a:r>
              <a:endParaRPr lang="zh-CN" altLang="en-US" dirty="0">
                <a:sym typeface="+mn-ea"/>
              </a:endParaRPr>
            </a:p>
          </p:txBody>
        </p:sp>
      </p:grpSp>
      <p:sp>
        <p:nvSpPr>
          <p:cNvPr id="31" name="文本框 30">
            <a:extLst>
              <a:ext uri="{FF2B5EF4-FFF2-40B4-BE49-F238E27FC236}">
                <a16:creationId xmlns:a16="http://schemas.microsoft.com/office/drawing/2014/main" id="{E10334C4-1144-4594-91F6-E33F44D87B50}"/>
              </a:ext>
            </a:extLst>
          </p:cNvPr>
          <p:cNvSpPr txBox="1"/>
          <p:nvPr/>
        </p:nvSpPr>
        <p:spPr>
          <a:xfrm>
            <a:off x="1081719" y="1770762"/>
            <a:ext cx="14507857" cy="1446550"/>
          </a:xfrm>
          <a:prstGeom prst="rect">
            <a:avLst/>
          </a:prstGeom>
          <a:noFill/>
        </p:spPr>
        <p:txBody>
          <a:bodyPr wrap="square" rtlCol="0">
            <a:spAutoFit/>
          </a:bodyPr>
          <a:lstStyle/>
          <a:p>
            <a:pPr defTabSz="1494094"/>
            <a:r>
              <a:rPr lang="en-US" altLang="zh-CN" sz="8800" spc="1212" dirty="0">
                <a:solidFill>
                  <a:schemeClr val="tx2">
                    <a:lumMod val="50000"/>
                  </a:schemeClr>
                </a:solidFill>
                <a:latin typeface="微软雅黑" panose="020B0503020204020204" pitchFamily="34" charset="-122"/>
                <a:ea typeface="微软雅黑" panose="020B0503020204020204" pitchFamily="34" charset="-122"/>
              </a:rPr>
              <a:t>Total UMS solution</a:t>
            </a:r>
          </a:p>
        </p:txBody>
      </p:sp>
      <p:grpSp>
        <p:nvGrpSpPr>
          <p:cNvPr id="34" name="组合 33">
            <a:extLst>
              <a:ext uri="{FF2B5EF4-FFF2-40B4-BE49-F238E27FC236}">
                <a16:creationId xmlns:a16="http://schemas.microsoft.com/office/drawing/2014/main" id="{530A6444-E6E4-4906-A5E3-B7007E6B532A}"/>
              </a:ext>
            </a:extLst>
          </p:cNvPr>
          <p:cNvGrpSpPr/>
          <p:nvPr/>
        </p:nvGrpSpPr>
        <p:grpSpPr>
          <a:xfrm>
            <a:off x="3828718" y="11754544"/>
            <a:ext cx="8120222" cy="1180452"/>
            <a:chOff x="3332912" y="8212030"/>
            <a:chExt cx="12592085" cy="1397914"/>
          </a:xfrm>
          <a:solidFill>
            <a:schemeClr val="accent3">
              <a:lumMod val="40000"/>
              <a:lumOff val="60000"/>
            </a:schemeClr>
          </a:solidFill>
        </p:grpSpPr>
        <p:sp>
          <p:nvSpPr>
            <p:cNvPr id="35" name="矩形: 圆角 34">
              <a:extLst>
                <a:ext uri="{FF2B5EF4-FFF2-40B4-BE49-F238E27FC236}">
                  <a16:creationId xmlns:a16="http://schemas.microsoft.com/office/drawing/2014/main" id="{31EE44C0-F2CB-4DA5-9B76-5CE42763DE43}"/>
                </a:ext>
              </a:extLst>
            </p:cNvPr>
            <p:cNvSpPr/>
            <p:nvPr/>
          </p:nvSpPr>
          <p:spPr>
            <a:xfrm>
              <a:off x="3332912" y="8212030"/>
              <a:ext cx="12410683" cy="13979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chemeClr val="bg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4D552325-48D3-4671-A8B3-0AC54BCC4DC9}"/>
                </a:ext>
              </a:extLst>
            </p:cNvPr>
            <p:cNvSpPr txBox="1"/>
            <p:nvPr/>
          </p:nvSpPr>
          <p:spPr>
            <a:xfrm>
              <a:off x="3682187" y="8482678"/>
              <a:ext cx="12242810" cy="76539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defTabSz="1494094">
                <a:defRPr sz="3600">
                  <a:solidFill>
                    <a:schemeClr val="tx2">
                      <a:lumMod val="50000"/>
                    </a:schemeClr>
                  </a:solidFill>
                  <a:latin typeface="微软雅黑" panose="020B0503020204020204" pitchFamily="34" charset="-122"/>
                  <a:ea typeface="微软雅黑" panose="020B0503020204020204" pitchFamily="34" charset="-122"/>
                </a:defRPr>
              </a:lvl1pPr>
            </a:lstStyle>
            <a:p>
              <a:r>
                <a:rPr lang="en-US" altLang="zh-CN" dirty="0">
                  <a:sym typeface="+mn-ea"/>
                </a:rPr>
                <a:t>Remote monitor in cloud system</a:t>
              </a:r>
              <a:endParaRPr lang="zh-CN" altLang="en-US" dirty="0">
                <a:sym typeface="+mn-ea"/>
              </a:endParaRPr>
            </a:p>
          </p:txBody>
        </p:sp>
      </p:grpSp>
      <p:grpSp>
        <p:nvGrpSpPr>
          <p:cNvPr id="37" name="组合 36">
            <a:extLst>
              <a:ext uri="{FF2B5EF4-FFF2-40B4-BE49-F238E27FC236}">
                <a16:creationId xmlns:a16="http://schemas.microsoft.com/office/drawing/2014/main" id="{CE76D99F-7E79-454D-82B0-B921B4D7D8EA}"/>
              </a:ext>
            </a:extLst>
          </p:cNvPr>
          <p:cNvGrpSpPr/>
          <p:nvPr/>
        </p:nvGrpSpPr>
        <p:grpSpPr>
          <a:xfrm>
            <a:off x="12981884" y="11754544"/>
            <a:ext cx="10097367" cy="1180452"/>
            <a:chOff x="2966306" y="9996590"/>
            <a:chExt cx="10521838" cy="1397914"/>
          </a:xfrm>
        </p:grpSpPr>
        <p:sp>
          <p:nvSpPr>
            <p:cNvPr id="38" name="矩形: 圆角 37">
              <a:extLst>
                <a:ext uri="{FF2B5EF4-FFF2-40B4-BE49-F238E27FC236}">
                  <a16:creationId xmlns:a16="http://schemas.microsoft.com/office/drawing/2014/main" id="{9CF8D8A4-F651-47D0-A618-111B07B24B0A}"/>
                </a:ext>
              </a:extLst>
            </p:cNvPr>
            <p:cNvSpPr/>
            <p:nvPr/>
          </p:nvSpPr>
          <p:spPr>
            <a:xfrm>
              <a:off x="2966306" y="9996590"/>
              <a:ext cx="9441718" cy="1397914"/>
            </a:xfrm>
            <a:prstGeom prst="roundRect">
              <a:avLst>
                <a:gd name="adj" fmla="val 50000"/>
              </a:avLst>
            </a:prstGeom>
            <a:solidFill>
              <a:srgbClr val="58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4124"/>
              <a:endParaRPr lang="zh-CN" altLang="en-US" sz="2726">
                <a:solidFill>
                  <a:srgbClr val="FFFFFF"/>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30242E57-2F3B-43AD-A8C2-C0DED3D9B7FD}"/>
                </a:ext>
              </a:extLst>
            </p:cNvPr>
            <p:cNvSpPr txBox="1"/>
            <p:nvPr/>
          </p:nvSpPr>
          <p:spPr>
            <a:xfrm>
              <a:off x="3594760" y="10277102"/>
              <a:ext cx="9893384" cy="765398"/>
            </a:xfrm>
            <a:prstGeom prst="rect">
              <a:avLst/>
            </a:prstGeom>
            <a:noFill/>
          </p:spPr>
          <p:txBody>
            <a:bodyPr wrap="square" rtlCol="0">
              <a:spAutoFit/>
            </a:bodyPr>
            <a:lstStyle/>
            <a:p>
              <a:pPr defTabSz="1494094"/>
              <a:r>
                <a:rPr lang="en-US" altLang="zh-CN" sz="3600" dirty="0">
                  <a:solidFill>
                    <a:srgbClr val="FFFFFF"/>
                  </a:solidFill>
                  <a:latin typeface="微软雅黑" panose="020B0503020204020204" pitchFamily="34" charset="-122"/>
                  <a:ea typeface="微软雅黑" panose="020B0503020204020204" pitchFamily="34" charset="-122"/>
                </a:rPr>
                <a:t>Analysis user operations data</a:t>
              </a:r>
              <a:r>
                <a:rPr lang="zh-CN" altLang="en-US" sz="3600" dirty="0">
                  <a:solidFill>
                    <a:srgbClr val="FFFFFF"/>
                  </a:solidFill>
                  <a:latin typeface="微软雅黑" panose="020B0503020204020204" pitchFamily="34" charset="-122"/>
                  <a:ea typeface="微软雅黑" panose="020B0503020204020204" pitchFamily="34" charset="-122"/>
                </a:rPr>
                <a:t> </a:t>
              </a:r>
            </a:p>
          </p:txBody>
        </p:sp>
      </p:grpSp>
    </p:spTree>
    <p:extLst>
      <p:ext uri="{BB962C8B-B14F-4D97-AF65-F5344CB8AC3E}">
        <p14:creationId xmlns:p14="http://schemas.microsoft.com/office/powerpoint/2010/main" val="947429600"/>
      </p:ext>
    </p:extLst>
  </p:cSld>
  <p:clrMapOvr>
    <a:masterClrMapping/>
  </p:clrMapOvr>
  <p:transition spd="med"/>
</p:sld>
</file>

<file path=ppt/theme/theme1.xml><?xml version="1.0" encoding="utf-8"?>
<a:theme xmlns:a="http://schemas.openxmlformats.org/drawingml/2006/main" name="自定义设计方案">
  <a:themeElements>
    <a:clrScheme name="自定义设计方案">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标准字体模板">
      <a:majorFont>
        <a:latin typeface="Arial Black"/>
        <a:ea typeface="微软雅黑"/>
        <a:cs typeface=""/>
      </a:majorFont>
      <a:minorFont>
        <a:latin typeface="Arial"/>
        <a:ea typeface="微软雅黑 Light"/>
        <a:cs typeface=""/>
      </a:minorFont>
    </a:fontScheme>
    <a:fmtScheme name="自定义设计方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设计方案">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自定义设计方案">
      <a:majorFont>
        <a:latin typeface="Helvetica"/>
        <a:ea typeface="Helvetica"/>
        <a:cs typeface="Helvetica"/>
      </a:majorFont>
      <a:minorFont>
        <a:latin typeface="Helvetica Neue"/>
        <a:ea typeface="Helvetica Neue"/>
        <a:cs typeface="Helvetica Neue"/>
      </a:minorFont>
    </a:fontScheme>
    <a:fmtScheme name="自定义设计方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825500" rtl="0" fontAlgn="auto" latinLnBrk="0" hangingPunct="0">
          <a:lnSpc>
            <a:spcPct val="100000"/>
          </a:lnSpc>
          <a:spcBef>
            <a:spcPts val="3400"/>
          </a:spcBef>
          <a:spcAft>
            <a:spcPts val="0"/>
          </a:spcAft>
          <a:buClrTx/>
          <a:buSzTx/>
          <a:buFontTx/>
          <a:buNone/>
          <a:defRPr kumimoji="0" sz="30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3791</TotalTime>
  <Words>1486</Words>
  <Application>Microsoft Office PowerPoint</Application>
  <PresentationFormat>自定义</PresentationFormat>
  <Paragraphs>213</Paragraphs>
  <Slides>30</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Avenir Next Medium</vt:lpstr>
      <vt:lpstr>Helvetica Neue</vt:lpstr>
      <vt:lpstr>等线</vt:lpstr>
      <vt:lpstr>等线 Light</vt:lpstr>
      <vt:lpstr>思源黑体 CN Bold</vt:lpstr>
      <vt:lpstr>思源黑体 CN Regular</vt:lpstr>
      <vt:lpstr>微软雅黑</vt:lpstr>
      <vt:lpstr>微软雅黑 Light</vt:lpstr>
      <vt:lpstr>Arial</vt:lpstr>
      <vt:lpstr>Times New Roman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宇君君</dc:creator>
  <cp:lastModifiedBy>宇君君</cp:lastModifiedBy>
  <cp:revision>418</cp:revision>
  <dcterms:created xsi:type="dcterms:W3CDTF">2020-04-13T02:51:40Z</dcterms:created>
  <dcterms:modified xsi:type="dcterms:W3CDTF">2020-07-07T08:22:00Z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2052-1.1.0.1454</vt:lpwstr>
  </property>
</Properties>
</file>